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2" r:id="rId5"/>
    <p:sldId id="261" r:id="rId6"/>
    <p:sldId id="259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/>
    <p:restoredTop sz="94694"/>
  </p:normalViewPr>
  <p:slideViewPr>
    <p:cSldViewPr snapToGrid="0">
      <p:cViewPr varScale="1">
        <p:scale>
          <a:sx n="121" d="100"/>
          <a:sy n="121" d="100"/>
        </p:scale>
        <p:origin x="1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D02559-AE9B-4875-8745-C5D9B816A8F6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EF42FA0-0771-4B4A-9FCD-4DBBDC39E98E}">
      <dgm:prSet/>
      <dgm:spPr/>
      <dgm:t>
        <a:bodyPr/>
        <a:lstStyle/>
        <a:p>
          <a:r>
            <a:rPr lang="ko-KR"/>
            <a:t>건강증진과 질병 예방</a:t>
          </a:r>
          <a:endParaRPr lang="en-US"/>
        </a:p>
      </dgm:t>
    </dgm:pt>
    <dgm:pt modelId="{E1D70D87-EB25-46AB-969A-26286C3D0F65}" type="parTrans" cxnId="{AA4B8A7E-35BD-43AE-BB2E-69689BD51720}">
      <dgm:prSet/>
      <dgm:spPr/>
      <dgm:t>
        <a:bodyPr/>
        <a:lstStyle/>
        <a:p>
          <a:endParaRPr lang="en-US"/>
        </a:p>
      </dgm:t>
    </dgm:pt>
    <dgm:pt modelId="{E4EF033D-DFBF-4C0A-8757-6A11F92A2E1E}" type="sibTrans" cxnId="{AA4B8A7E-35BD-43AE-BB2E-69689BD51720}">
      <dgm:prSet/>
      <dgm:spPr/>
      <dgm:t>
        <a:bodyPr/>
        <a:lstStyle/>
        <a:p>
          <a:endParaRPr lang="en-US"/>
        </a:p>
      </dgm:t>
    </dgm:pt>
    <dgm:pt modelId="{1C6FC29C-E466-49A8-BAF1-60B5E7BD45DF}">
      <dgm:prSet/>
      <dgm:spPr/>
      <dgm:t>
        <a:bodyPr/>
        <a:lstStyle/>
        <a:p>
          <a:r>
            <a:rPr lang="ko-KR"/>
            <a:t>개인화된 운동 및 건강관리</a:t>
          </a:r>
          <a:endParaRPr lang="en-US"/>
        </a:p>
      </dgm:t>
    </dgm:pt>
    <dgm:pt modelId="{A5F63C66-3B41-489D-A5C3-DDB01D4B76AA}" type="parTrans" cxnId="{16028831-74B0-4AB9-B468-051AECC82D9E}">
      <dgm:prSet/>
      <dgm:spPr/>
      <dgm:t>
        <a:bodyPr/>
        <a:lstStyle/>
        <a:p>
          <a:endParaRPr lang="en-US"/>
        </a:p>
      </dgm:t>
    </dgm:pt>
    <dgm:pt modelId="{8BB8AF20-5138-4D62-B762-26AC6CA7FA94}" type="sibTrans" cxnId="{16028831-74B0-4AB9-B468-051AECC82D9E}">
      <dgm:prSet/>
      <dgm:spPr/>
      <dgm:t>
        <a:bodyPr/>
        <a:lstStyle/>
        <a:p>
          <a:endParaRPr lang="en-US"/>
        </a:p>
      </dgm:t>
    </dgm:pt>
    <dgm:pt modelId="{D133341F-7D61-455F-B649-27E54972581D}">
      <dgm:prSet/>
      <dgm:spPr/>
      <dgm:t>
        <a:bodyPr/>
        <a:lstStyle/>
        <a:p>
          <a:r>
            <a:rPr lang="ko-KR"/>
            <a:t>의료 및 보건 분야의 지원</a:t>
          </a:r>
          <a:endParaRPr lang="en-US"/>
        </a:p>
      </dgm:t>
    </dgm:pt>
    <dgm:pt modelId="{7224E0C6-3575-47AD-9D81-946F61ADCDB1}" type="parTrans" cxnId="{91F3F7CE-E7E8-4DB1-BC8D-FF0B4537A296}">
      <dgm:prSet/>
      <dgm:spPr/>
      <dgm:t>
        <a:bodyPr/>
        <a:lstStyle/>
        <a:p>
          <a:endParaRPr lang="en-US"/>
        </a:p>
      </dgm:t>
    </dgm:pt>
    <dgm:pt modelId="{93D7B88F-28B9-40BB-9E4F-350161F1095E}" type="sibTrans" cxnId="{91F3F7CE-E7E8-4DB1-BC8D-FF0B4537A296}">
      <dgm:prSet/>
      <dgm:spPr/>
      <dgm:t>
        <a:bodyPr/>
        <a:lstStyle/>
        <a:p>
          <a:endParaRPr lang="en-US"/>
        </a:p>
      </dgm:t>
    </dgm:pt>
    <dgm:pt modelId="{085A5AF6-C267-A741-B843-BC631B1520CA}" type="pres">
      <dgm:prSet presAssocID="{38D02559-AE9B-4875-8745-C5D9B816A8F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0905204-BEF1-6040-891F-5E3791231487}" type="pres">
      <dgm:prSet presAssocID="{BEF42FA0-0771-4B4A-9FCD-4DBBDC39E98E}" presName="hierRoot1" presStyleCnt="0"/>
      <dgm:spPr/>
    </dgm:pt>
    <dgm:pt modelId="{4F482C0D-1C18-A941-B101-209028678259}" type="pres">
      <dgm:prSet presAssocID="{BEF42FA0-0771-4B4A-9FCD-4DBBDC39E98E}" presName="composite" presStyleCnt="0"/>
      <dgm:spPr/>
    </dgm:pt>
    <dgm:pt modelId="{AFAEE4A9-E6AF-A245-A6F7-741605903D9D}" type="pres">
      <dgm:prSet presAssocID="{BEF42FA0-0771-4B4A-9FCD-4DBBDC39E98E}" presName="background" presStyleLbl="node0" presStyleIdx="0" presStyleCnt="3"/>
      <dgm:spPr/>
    </dgm:pt>
    <dgm:pt modelId="{8BE66BCC-520D-FC43-B5A7-62B6AECF6AF5}" type="pres">
      <dgm:prSet presAssocID="{BEF42FA0-0771-4B4A-9FCD-4DBBDC39E98E}" presName="text" presStyleLbl="fgAcc0" presStyleIdx="0" presStyleCnt="3">
        <dgm:presLayoutVars>
          <dgm:chPref val="3"/>
        </dgm:presLayoutVars>
      </dgm:prSet>
      <dgm:spPr/>
    </dgm:pt>
    <dgm:pt modelId="{83DF4111-41A2-E04F-8704-13E5639D7FFE}" type="pres">
      <dgm:prSet presAssocID="{BEF42FA0-0771-4B4A-9FCD-4DBBDC39E98E}" presName="hierChild2" presStyleCnt="0"/>
      <dgm:spPr/>
    </dgm:pt>
    <dgm:pt modelId="{2195D04E-6D62-BE4C-B57F-6F60D67382DC}" type="pres">
      <dgm:prSet presAssocID="{1C6FC29C-E466-49A8-BAF1-60B5E7BD45DF}" presName="hierRoot1" presStyleCnt="0"/>
      <dgm:spPr/>
    </dgm:pt>
    <dgm:pt modelId="{4FA6B72A-E2EB-A04F-AC18-B4C1D6E2260F}" type="pres">
      <dgm:prSet presAssocID="{1C6FC29C-E466-49A8-BAF1-60B5E7BD45DF}" presName="composite" presStyleCnt="0"/>
      <dgm:spPr/>
    </dgm:pt>
    <dgm:pt modelId="{3C87EDF6-F3EE-5D4C-BBD4-1A8DF2E14AC1}" type="pres">
      <dgm:prSet presAssocID="{1C6FC29C-E466-49A8-BAF1-60B5E7BD45DF}" presName="background" presStyleLbl="node0" presStyleIdx="1" presStyleCnt="3"/>
      <dgm:spPr/>
    </dgm:pt>
    <dgm:pt modelId="{8D68F6D1-9118-994E-AC99-B5B8066FE99A}" type="pres">
      <dgm:prSet presAssocID="{1C6FC29C-E466-49A8-BAF1-60B5E7BD45DF}" presName="text" presStyleLbl="fgAcc0" presStyleIdx="1" presStyleCnt="3">
        <dgm:presLayoutVars>
          <dgm:chPref val="3"/>
        </dgm:presLayoutVars>
      </dgm:prSet>
      <dgm:spPr/>
    </dgm:pt>
    <dgm:pt modelId="{2EC15B41-33BA-5D4D-BB73-AAC0637B1549}" type="pres">
      <dgm:prSet presAssocID="{1C6FC29C-E466-49A8-BAF1-60B5E7BD45DF}" presName="hierChild2" presStyleCnt="0"/>
      <dgm:spPr/>
    </dgm:pt>
    <dgm:pt modelId="{FDC23FE0-4220-114D-ACD1-69861F482232}" type="pres">
      <dgm:prSet presAssocID="{D133341F-7D61-455F-B649-27E54972581D}" presName="hierRoot1" presStyleCnt="0"/>
      <dgm:spPr/>
    </dgm:pt>
    <dgm:pt modelId="{07C6963B-6FBB-0C4D-A41D-1654C7BE9A5C}" type="pres">
      <dgm:prSet presAssocID="{D133341F-7D61-455F-B649-27E54972581D}" presName="composite" presStyleCnt="0"/>
      <dgm:spPr/>
    </dgm:pt>
    <dgm:pt modelId="{AE233429-8AF7-1C48-A37A-46B74F877DDE}" type="pres">
      <dgm:prSet presAssocID="{D133341F-7D61-455F-B649-27E54972581D}" presName="background" presStyleLbl="node0" presStyleIdx="2" presStyleCnt="3"/>
      <dgm:spPr/>
    </dgm:pt>
    <dgm:pt modelId="{6ABFFACD-25B8-2E48-87B3-72CA4DAFF1F2}" type="pres">
      <dgm:prSet presAssocID="{D133341F-7D61-455F-B649-27E54972581D}" presName="text" presStyleLbl="fgAcc0" presStyleIdx="2" presStyleCnt="3">
        <dgm:presLayoutVars>
          <dgm:chPref val="3"/>
        </dgm:presLayoutVars>
      </dgm:prSet>
      <dgm:spPr/>
    </dgm:pt>
    <dgm:pt modelId="{D90A80F9-E0FD-A34C-86FD-627B5E4E09DC}" type="pres">
      <dgm:prSet presAssocID="{D133341F-7D61-455F-B649-27E54972581D}" presName="hierChild2" presStyleCnt="0"/>
      <dgm:spPr/>
    </dgm:pt>
  </dgm:ptLst>
  <dgm:cxnLst>
    <dgm:cxn modelId="{89F0BC0E-5C7C-914F-A699-7A70C9B41B95}" type="presOf" srcId="{D133341F-7D61-455F-B649-27E54972581D}" destId="{6ABFFACD-25B8-2E48-87B3-72CA4DAFF1F2}" srcOrd="0" destOrd="0" presId="urn:microsoft.com/office/officeart/2005/8/layout/hierarchy1"/>
    <dgm:cxn modelId="{7BB0D216-BCF8-444A-9560-D6B5753B0991}" type="presOf" srcId="{BEF42FA0-0771-4B4A-9FCD-4DBBDC39E98E}" destId="{8BE66BCC-520D-FC43-B5A7-62B6AECF6AF5}" srcOrd="0" destOrd="0" presId="urn:microsoft.com/office/officeart/2005/8/layout/hierarchy1"/>
    <dgm:cxn modelId="{16028831-74B0-4AB9-B468-051AECC82D9E}" srcId="{38D02559-AE9B-4875-8745-C5D9B816A8F6}" destId="{1C6FC29C-E466-49A8-BAF1-60B5E7BD45DF}" srcOrd="1" destOrd="0" parTransId="{A5F63C66-3B41-489D-A5C3-DDB01D4B76AA}" sibTransId="{8BB8AF20-5138-4D62-B762-26AC6CA7FA94}"/>
    <dgm:cxn modelId="{C861B53F-319F-C749-914D-E584EC8B6178}" type="presOf" srcId="{38D02559-AE9B-4875-8745-C5D9B816A8F6}" destId="{085A5AF6-C267-A741-B843-BC631B1520CA}" srcOrd="0" destOrd="0" presId="urn:microsoft.com/office/officeart/2005/8/layout/hierarchy1"/>
    <dgm:cxn modelId="{AA4B8A7E-35BD-43AE-BB2E-69689BD51720}" srcId="{38D02559-AE9B-4875-8745-C5D9B816A8F6}" destId="{BEF42FA0-0771-4B4A-9FCD-4DBBDC39E98E}" srcOrd="0" destOrd="0" parTransId="{E1D70D87-EB25-46AB-969A-26286C3D0F65}" sibTransId="{E4EF033D-DFBF-4C0A-8757-6A11F92A2E1E}"/>
    <dgm:cxn modelId="{BE3147A4-0856-E745-8714-00CD5F5AF653}" type="presOf" srcId="{1C6FC29C-E466-49A8-BAF1-60B5E7BD45DF}" destId="{8D68F6D1-9118-994E-AC99-B5B8066FE99A}" srcOrd="0" destOrd="0" presId="urn:microsoft.com/office/officeart/2005/8/layout/hierarchy1"/>
    <dgm:cxn modelId="{91F3F7CE-E7E8-4DB1-BC8D-FF0B4537A296}" srcId="{38D02559-AE9B-4875-8745-C5D9B816A8F6}" destId="{D133341F-7D61-455F-B649-27E54972581D}" srcOrd="2" destOrd="0" parTransId="{7224E0C6-3575-47AD-9D81-946F61ADCDB1}" sibTransId="{93D7B88F-28B9-40BB-9E4F-350161F1095E}"/>
    <dgm:cxn modelId="{16801AE3-EDF6-A943-BAD9-553348AA9F50}" type="presParOf" srcId="{085A5AF6-C267-A741-B843-BC631B1520CA}" destId="{90905204-BEF1-6040-891F-5E3791231487}" srcOrd="0" destOrd="0" presId="urn:microsoft.com/office/officeart/2005/8/layout/hierarchy1"/>
    <dgm:cxn modelId="{C5146308-9229-FB43-97AD-67927AA7145F}" type="presParOf" srcId="{90905204-BEF1-6040-891F-5E3791231487}" destId="{4F482C0D-1C18-A941-B101-209028678259}" srcOrd="0" destOrd="0" presId="urn:microsoft.com/office/officeart/2005/8/layout/hierarchy1"/>
    <dgm:cxn modelId="{474BE7EB-C642-164C-8DDC-48A9034F20A8}" type="presParOf" srcId="{4F482C0D-1C18-A941-B101-209028678259}" destId="{AFAEE4A9-E6AF-A245-A6F7-741605903D9D}" srcOrd="0" destOrd="0" presId="urn:microsoft.com/office/officeart/2005/8/layout/hierarchy1"/>
    <dgm:cxn modelId="{B7226146-2A24-6E4A-BFBE-F60343780423}" type="presParOf" srcId="{4F482C0D-1C18-A941-B101-209028678259}" destId="{8BE66BCC-520D-FC43-B5A7-62B6AECF6AF5}" srcOrd="1" destOrd="0" presId="urn:microsoft.com/office/officeart/2005/8/layout/hierarchy1"/>
    <dgm:cxn modelId="{221AF96E-BB2A-6C4D-86D5-03069793BDE4}" type="presParOf" srcId="{90905204-BEF1-6040-891F-5E3791231487}" destId="{83DF4111-41A2-E04F-8704-13E5639D7FFE}" srcOrd="1" destOrd="0" presId="urn:microsoft.com/office/officeart/2005/8/layout/hierarchy1"/>
    <dgm:cxn modelId="{5790483A-E6CC-4B4E-A417-72EC0385BD36}" type="presParOf" srcId="{085A5AF6-C267-A741-B843-BC631B1520CA}" destId="{2195D04E-6D62-BE4C-B57F-6F60D67382DC}" srcOrd="1" destOrd="0" presId="urn:microsoft.com/office/officeart/2005/8/layout/hierarchy1"/>
    <dgm:cxn modelId="{37FD5691-40A5-0F4D-A8F3-11A144AA34CB}" type="presParOf" srcId="{2195D04E-6D62-BE4C-B57F-6F60D67382DC}" destId="{4FA6B72A-E2EB-A04F-AC18-B4C1D6E2260F}" srcOrd="0" destOrd="0" presId="urn:microsoft.com/office/officeart/2005/8/layout/hierarchy1"/>
    <dgm:cxn modelId="{DC319A0B-7D59-E94A-92F1-2CBF31E9A21F}" type="presParOf" srcId="{4FA6B72A-E2EB-A04F-AC18-B4C1D6E2260F}" destId="{3C87EDF6-F3EE-5D4C-BBD4-1A8DF2E14AC1}" srcOrd="0" destOrd="0" presId="urn:microsoft.com/office/officeart/2005/8/layout/hierarchy1"/>
    <dgm:cxn modelId="{6C59A55B-4BDB-0042-904A-0F3CAD973249}" type="presParOf" srcId="{4FA6B72A-E2EB-A04F-AC18-B4C1D6E2260F}" destId="{8D68F6D1-9118-994E-AC99-B5B8066FE99A}" srcOrd="1" destOrd="0" presId="urn:microsoft.com/office/officeart/2005/8/layout/hierarchy1"/>
    <dgm:cxn modelId="{66A7423C-3D31-2546-AB58-F8D92CB12DD6}" type="presParOf" srcId="{2195D04E-6D62-BE4C-B57F-6F60D67382DC}" destId="{2EC15B41-33BA-5D4D-BB73-AAC0637B1549}" srcOrd="1" destOrd="0" presId="urn:microsoft.com/office/officeart/2005/8/layout/hierarchy1"/>
    <dgm:cxn modelId="{583F3F81-1DCF-3843-A6D4-7FBCD2A702DC}" type="presParOf" srcId="{085A5AF6-C267-A741-B843-BC631B1520CA}" destId="{FDC23FE0-4220-114D-ACD1-69861F482232}" srcOrd="2" destOrd="0" presId="urn:microsoft.com/office/officeart/2005/8/layout/hierarchy1"/>
    <dgm:cxn modelId="{E36ABB7F-C089-C549-BE4E-8F8FD351E176}" type="presParOf" srcId="{FDC23FE0-4220-114D-ACD1-69861F482232}" destId="{07C6963B-6FBB-0C4D-A41D-1654C7BE9A5C}" srcOrd="0" destOrd="0" presId="urn:microsoft.com/office/officeart/2005/8/layout/hierarchy1"/>
    <dgm:cxn modelId="{EE85F03F-FD7A-DE4B-A9C0-CF38C9D1C1F4}" type="presParOf" srcId="{07C6963B-6FBB-0C4D-A41D-1654C7BE9A5C}" destId="{AE233429-8AF7-1C48-A37A-46B74F877DDE}" srcOrd="0" destOrd="0" presId="urn:microsoft.com/office/officeart/2005/8/layout/hierarchy1"/>
    <dgm:cxn modelId="{A373475D-C5A4-C84D-A7E3-F0DE559A5AAC}" type="presParOf" srcId="{07C6963B-6FBB-0C4D-A41D-1654C7BE9A5C}" destId="{6ABFFACD-25B8-2E48-87B3-72CA4DAFF1F2}" srcOrd="1" destOrd="0" presId="urn:microsoft.com/office/officeart/2005/8/layout/hierarchy1"/>
    <dgm:cxn modelId="{383C9DCD-3189-5041-B8BE-F56E29AC95E8}" type="presParOf" srcId="{FDC23FE0-4220-114D-ACD1-69861F482232}" destId="{D90A80F9-E0FD-A34C-86FD-627B5E4E09D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D83618-FC77-4175-AB17-C511B624D9D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23405E9-589B-4ED5-A001-496FE586E2F2}">
      <dgm:prSet/>
      <dgm:spPr/>
      <dgm:t>
        <a:bodyPr/>
        <a:lstStyle/>
        <a:p>
          <a:r>
            <a:rPr lang="ko-KR" b="1" i="0" baseline="0"/>
            <a:t>국민체력 </a:t>
          </a:r>
          <a:r>
            <a:rPr lang="en-US" b="1" i="0" baseline="0"/>
            <a:t>100</a:t>
          </a:r>
          <a:endParaRPr lang="en-US"/>
        </a:p>
      </dgm:t>
    </dgm:pt>
    <dgm:pt modelId="{15134FC1-ED43-4460-86D0-17989E3A4939}" type="parTrans" cxnId="{20F76C59-9E98-4092-8D60-1A7645C70C30}">
      <dgm:prSet/>
      <dgm:spPr/>
      <dgm:t>
        <a:bodyPr/>
        <a:lstStyle/>
        <a:p>
          <a:endParaRPr lang="en-US"/>
        </a:p>
      </dgm:t>
    </dgm:pt>
    <dgm:pt modelId="{AD5B0241-7AE5-49EF-930C-ABCF169B099A}" type="sibTrans" cxnId="{20F76C59-9E98-4092-8D60-1A7645C70C30}">
      <dgm:prSet/>
      <dgm:spPr/>
      <dgm:t>
        <a:bodyPr/>
        <a:lstStyle/>
        <a:p>
          <a:endParaRPr lang="en-US"/>
        </a:p>
      </dgm:t>
    </dgm:pt>
    <dgm:pt modelId="{D5A66F32-1D3F-4C64-B871-368ED7ED6CB2}">
      <dgm:prSet/>
      <dgm:spPr/>
      <dgm:t>
        <a:bodyPr/>
        <a:lstStyle/>
        <a:p>
          <a:r>
            <a:rPr lang="ko-KR" i="0" baseline="0"/>
            <a:t>개인의 체력상태를 과학적 방법으로 측정</a:t>
          </a:r>
          <a:r>
            <a:rPr lang="en-US" i="0" baseline="0"/>
            <a:t>·</a:t>
          </a:r>
          <a:r>
            <a:rPr lang="ko-KR" i="0" baseline="0"/>
            <a:t>평가하여 운동 상담 및 처방을 해주는 대국민 체육복지 서비스</a:t>
          </a:r>
          <a:endParaRPr lang="en-US"/>
        </a:p>
      </dgm:t>
    </dgm:pt>
    <dgm:pt modelId="{ED8A888C-576C-41BE-87C0-5B549455838F}" type="parTrans" cxnId="{7E1EBF3C-CF5C-40AF-96F1-F66D77A49CFA}">
      <dgm:prSet/>
      <dgm:spPr/>
      <dgm:t>
        <a:bodyPr/>
        <a:lstStyle/>
        <a:p>
          <a:endParaRPr lang="en-US"/>
        </a:p>
      </dgm:t>
    </dgm:pt>
    <dgm:pt modelId="{DBCD89E1-B3FE-43E8-B052-F64AB2C7AB5B}" type="sibTrans" cxnId="{7E1EBF3C-CF5C-40AF-96F1-F66D77A49CFA}">
      <dgm:prSet/>
      <dgm:spPr/>
      <dgm:t>
        <a:bodyPr/>
        <a:lstStyle/>
        <a:p>
          <a:endParaRPr lang="en-US"/>
        </a:p>
      </dgm:t>
    </dgm:pt>
    <dgm:pt modelId="{22B3C7C7-2C4E-43D8-82D5-88BBEA3656EF}">
      <dgm:prSet/>
      <dgm:spPr/>
      <dgm:t>
        <a:bodyPr/>
        <a:lstStyle/>
        <a:p>
          <a:r>
            <a:rPr lang="ko-KR" i="0" baseline="0"/>
            <a:t>체력측정이 국민체력 </a:t>
          </a:r>
          <a:r>
            <a:rPr lang="en-US" i="0" baseline="0"/>
            <a:t>100</a:t>
          </a:r>
          <a:r>
            <a:rPr lang="ko-KR" i="0" baseline="0"/>
            <a:t> 으로 통합됨에 따라 정부와 지자체에서 부사관</a:t>
          </a:r>
          <a:r>
            <a:rPr lang="en-US" i="0" baseline="0"/>
            <a:t>,</a:t>
          </a:r>
          <a:r>
            <a:rPr lang="ko-KR" i="0" baseline="0"/>
            <a:t> 환경미화원</a:t>
          </a:r>
          <a:r>
            <a:rPr lang="en-US" i="0" baseline="0"/>
            <a:t>,</a:t>
          </a:r>
          <a:r>
            <a:rPr lang="ko-KR" i="0" baseline="0"/>
            <a:t> 경찰 등의 모집에서 활용</a:t>
          </a:r>
          <a:endParaRPr lang="en-US"/>
        </a:p>
      </dgm:t>
    </dgm:pt>
    <dgm:pt modelId="{B71EFA83-7FF5-4C77-85A9-E9C46171E542}" type="parTrans" cxnId="{AA4DFA91-B947-4CD2-B933-0627B1FCD19A}">
      <dgm:prSet/>
      <dgm:spPr/>
      <dgm:t>
        <a:bodyPr/>
        <a:lstStyle/>
        <a:p>
          <a:endParaRPr lang="en-US"/>
        </a:p>
      </dgm:t>
    </dgm:pt>
    <dgm:pt modelId="{9B985503-D041-4FE9-92FA-2C53727642D7}" type="sibTrans" cxnId="{AA4DFA91-B947-4CD2-B933-0627B1FCD19A}">
      <dgm:prSet/>
      <dgm:spPr/>
      <dgm:t>
        <a:bodyPr/>
        <a:lstStyle/>
        <a:p>
          <a:endParaRPr lang="en-US"/>
        </a:p>
      </dgm:t>
    </dgm:pt>
    <dgm:pt modelId="{35F08C02-126E-054B-85C1-D2699E1FF10A}" type="pres">
      <dgm:prSet presAssocID="{F8D83618-FC77-4175-AB17-C511B624D9DD}" presName="outerComposite" presStyleCnt="0">
        <dgm:presLayoutVars>
          <dgm:chMax val="5"/>
          <dgm:dir/>
          <dgm:resizeHandles val="exact"/>
        </dgm:presLayoutVars>
      </dgm:prSet>
      <dgm:spPr/>
    </dgm:pt>
    <dgm:pt modelId="{97F1E108-54C9-C543-91BB-3C035EFD8D26}" type="pres">
      <dgm:prSet presAssocID="{F8D83618-FC77-4175-AB17-C511B624D9DD}" presName="dummyMaxCanvas" presStyleCnt="0">
        <dgm:presLayoutVars/>
      </dgm:prSet>
      <dgm:spPr/>
    </dgm:pt>
    <dgm:pt modelId="{BAF567E8-CA43-7041-A20B-1310D021AB2E}" type="pres">
      <dgm:prSet presAssocID="{F8D83618-FC77-4175-AB17-C511B624D9DD}" presName="ThreeNodes_1" presStyleLbl="node1" presStyleIdx="0" presStyleCnt="3">
        <dgm:presLayoutVars>
          <dgm:bulletEnabled val="1"/>
        </dgm:presLayoutVars>
      </dgm:prSet>
      <dgm:spPr/>
    </dgm:pt>
    <dgm:pt modelId="{CD1A7F8B-515A-DB42-97B5-A86309136AAC}" type="pres">
      <dgm:prSet presAssocID="{F8D83618-FC77-4175-AB17-C511B624D9DD}" presName="ThreeNodes_2" presStyleLbl="node1" presStyleIdx="1" presStyleCnt="3">
        <dgm:presLayoutVars>
          <dgm:bulletEnabled val="1"/>
        </dgm:presLayoutVars>
      </dgm:prSet>
      <dgm:spPr/>
    </dgm:pt>
    <dgm:pt modelId="{E51D8257-814C-8B40-BC22-4EA967880BEA}" type="pres">
      <dgm:prSet presAssocID="{F8D83618-FC77-4175-AB17-C511B624D9DD}" presName="ThreeNodes_3" presStyleLbl="node1" presStyleIdx="2" presStyleCnt="3">
        <dgm:presLayoutVars>
          <dgm:bulletEnabled val="1"/>
        </dgm:presLayoutVars>
      </dgm:prSet>
      <dgm:spPr/>
    </dgm:pt>
    <dgm:pt modelId="{CDF1B8F7-F6DB-814D-A648-B1B9087FB72F}" type="pres">
      <dgm:prSet presAssocID="{F8D83618-FC77-4175-AB17-C511B624D9DD}" presName="ThreeConn_1-2" presStyleLbl="fgAccFollowNode1" presStyleIdx="0" presStyleCnt="2">
        <dgm:presLayoutVars>
          <dgm:bulletEnabled val="1"/>
        </dgm:presLayoutVars>
      </dgm:prSet>
      <dgm:spPr/>
    </dgm:pt>
    <dgm:pt modelId="{A7150587-17AA-7645-80A2-90251EF586F6}" type="pres">
      <dgm:prSet presAssocID="{F8D83618-FC77-4175-AB17-C511B624D9DD}" presName="ThreeConn_2-3" presStyleLbl="fgAccFollowNode1" presStyleIdx="1" presStyleCnt="2">
        <dgm:presLayoutVars>
          <dgm:bulletEnabled val="1"/>
        </dgm:presLayoutVars>
      </dgm:prSet>
      <dgm:spPr/>
    </dgm:pt>
    <dgm:pt modelId="{C8441301-FCC8-364D-ABC4-C46471539CCF}" type="pres">
      <dgm:prSet presAssocID="{F8D83618-FC77-4175-AB17-C511B624D9DD}" presName="ThreeNodes_1_text" presStyleLbl="node1" presStyleIdx="2" presStyleCnt="3">
        <dgm:presLayoutVars>
          <dgm:bulletEnabled val="1"/>
        </dgm:presLayoutVars>
      </dgm:prSet>
      <dgm:spPr/>
    </dgm:pt>
    <dgm:pt modelId="{A5F2779F-A41B-2144-A427-F1CE970E8A5B}" type="pres">
      <dgm:prSet presAssocID="{F8D83618-FC77-4175-AB17-C511B624D9DD}" presName="ThreeNodes_2_text" presStyleLbl="node1" presStyleIdx="2" presStyleCnt="3">
        <dgm:presLayoutVars>
          <dgm:bulletEnabled val="1"/>
        </dgm:presLayoutVars>
      </dgm:prSet>
      <dgm:spPr/>
    </dgm:pt>
    <dgm:pt modelId="{E5A44A41-B77C-2E40-9F77-F67F7D86DE9A}" type="pres">
      <dgm:prSet presAssocID="{F8D83618-FC77-4175-AB17-C511B624D9DD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9BDC8503-215C-F34D-B3FF-E9384569289E}" type="presOf" srcId="{D5A66F32-1D3F-4C64-B871-368ED7ED6CB2}" destId="{CD1A7F8B-515A-DB42-97B5-A86309136AAC}" srcOrd="0" destOrd="0" presId="urn:microsoft.com/office/officeart/2005/8/layout/vProcess5"/>
    <dgm:cxn modelId="{BBA60627-41DD-3E42-85FC-A31C03117BC3}" type="presOf" srcId="{D5A66F32-1D3F-4C64-B871-368ED7ED6CB2}" destId="{A5F2779F-A41B-2144-A427-F1CE970E8A5B}" srcOrd="1" destOrd="0" presId="urn:microsoft.com/office/officeart/2005/8/layout/vProcess5"/>
    <dgm:cxn modelId="{3F12982E-07E8-714D-8B87-84A977DA5B18}" type="presOf" srcId="{AD5B0241-7AE5-49EF-930C-ABCF169B099A}" destId="{CDF1B8F7-F6DB-814D-A648-B1B9087FB72F}" srcOrd="0" destOrd="0" presId="urn:microsoft.com/office/officeart/2005/8/layout/vProcess5"/>
    <dgm:cxn modelId="{38E38E36-9424-2846-BA38-03EF56D8D943}" type="presOf" srcId="{F8D83618-FC77-4175-AB17-C511B624D9DD}" destId="{35F08C02-126E-054B-85C1-D2699E1FF10A}" srcOrd="0" destOrd="0" presId="urn:microsoft.com/office/officeart/2005/8/layout/vProcess5"/>
    <dgm:cxn modelId="{7E1EBF3C-CF5C-40AF-96F1-F66D77A49CFA}" srcId="{F8D83618-FC77-4175-AB17-C511B624D9DD}" destId="{D5A66F32-1D3F-4C64-B871-368ED7ED6CB2}" srcOrd="1" destOrd="0" parTransId="{ED8A888C-576C-41BE-87C0-5B549455838F}" sibTransId="{DBCD89E1-B3FE-43E8-B052-F64AB2C7AB5B}"/>
    <dgm:cxn modelId="{20F76C59-9E98-4092-8D60-1A7645C70C30}" srcId="{F8D83618-FC77-4175-AB17-C511B624D9DD}" destId="{123405E9-589B-4ED5-A001-496FE586E2F2}" srcOrd="0" destOrd="0" parTransId="{15134FC1-ED43-4460-86D0-17989E3A4939}" sibTransId="{AD5B0241-7AE5-49EF-930C-ABCF169B099A}"/>
    <dgm:cxn modelId="{18B32264-06AC-1345-A697-14D862D9547A}" type="presOf" srcId="{123405E9-589B-4ED5-A001-496FE586E2F2}" destId="{BAF567E8-CA43-7041-A20B-1310D021AB2E}" srcOrd="0" destOrd="0" presId="urn:microsoft.com/office/officeart/2005/8/layout/vProcess5"/>
    <dgm:cxn modelId="{79349377-AC51-964C-B90B-38924A71DB25}" type="presOf" srcId="{22B3C7C7-2C4E-43D8-82D5-88BBEA3656EF}" destId="{E5A44A41-B77C-2E40-9F77-F67F7D86DE9A}" srcOrd="1" destOrd="0" presId="urn:microsoft.com/office/officeart/2005/8/layout/vProcess5"/>
    <dgm:cxn modelId="{AA4DFA91-B947-4CD2-B933-0627B1FCD19A}" srcId="{F8D83618-FC77-4175-AB17-C511B624D9DD}" destId="{22B3C7C7-2C4E-43D8-82D5-88BBEA3656EF}" srcOrd="2" destOrd="0" parTransId="{B71EFA83-7FF5-4C77-85A9-E9C46171E542}" sibTransId="{9B985503-D041-4FE9-92FA-2C53727642D7}"/>
    <dgm:cxn modelId="{57BB1B9E-5AA7-9B4A-B43E-4A8FB35FA941}" type="presOf" srcId="{DBCD89E1-B3FE-43E8-B052-F64AB2C7AB5B}" destId="{A7150587-17AA-7645-80A2-90251EF586F6}" srcOrd="0" destOrd="0" presId="urn:microsoft.com/office/officeart/2005/8/layout/vProcess5"/>
    <dgm:cxn modelId="{E90912DC-4489-E042-B53D-0FB3F1D4AF53}" type="presOf" srcId="{123405E9-589B-4ED5-A001-496FE586E2F2}" destId="{C8441301-FCC8-364D-ABC4-C46471539CCF}" srcOrd="1" destOrd="0" presId="urn:microsoft.com/office/officeart/2005/8/layout/vProcess5"/>
    <dgm:cxn modelId="{CDDEC3EB-D2CD-BE4F-92E4-22C7DD7810EB}" type="presOf" srcId="{22B3C7C7-2C4E-43D8-82D5-88BBEA3656EF}" destId="{E51D8257-814C-8B40-BC22-4EA967880BEA}" srcOrd="0" destOrd="0" presId="urn:microsoft.com/office/officeart/2005/8/layout/vProcess5"/>
    <dgm:cxn modelId="{D0FC43E6-BF12-C949-BCB8-1407C0B22C88}" type="presParOf" srcId="{35F08C02-126E-054B-85C1-D2699E1FF10A}" destId="{97F1E108-54C9-C543-91BB-3C035EFD8D26}" srcOrd="0" destOrd="0" presId="urn:microsoft.com/office/officeart/2005/8/layout/vProcess5"/>
    <dgm:cxn modelId="{267C1DBA-EE1A-D944-8FE5-4148DF5144C0}" type="presParOf" srcId="{35F08C02-126E-054B-85C1-D2699E1FF10A}" destId="{BAF567E8-CA43-7041-A20B-1310D021AB2E}" srcOrd="1" destOrd="0" presId="urn:microsoft.com/office/officeart/2005/8/layout/vProcess5"/>
    <dgm:cxn modelId="{6781EB94-5FA9-D148-A6F0-C2DF9FA88B18}" type="presParOf" srcId="{35F08C02-126E-054B-85C1-D2699E1FF10A}" destId="{CD1A7F8B-515A-DB42-97B5-A86309136AAC}" srcOrd="2" destOrd="0" presId="urn:microsoft.com/office/officeart/2005/8/layout/vProcess5"/>
    <dgm:cxn modelId="{F1413269-5124-484F-BB0E-FCBC47FA839B}" type="presParOf" srcId="{35F08C02-126E-054B-85C1-D2699E1FF10A}" destId="{E51D8257-814C-8B40-BC22-4EA967880BEA}" srcOrd="3" destOrd="0" presId="urn:microsoft.com/office/officeart/2005/8/layout/vProcess5"/>
    <dgm:cxn modelId="{467A122B-EB01-2241-812E-6D51FF3D503E}" type="presParOf" srcId="{35F08C02-126E-054B-85C1-D2699E1FF10A}" destId="{CDF1B8F7-F6DB-814D-A648-B1B9087FB72F}" srcOrd="4" destOrd="0" presId="urn:microsoft.com/office/officeart/2005/8/layout/vProcess5"/>
    <dgm:cxn modelId="{55A199BF-B13E-AD41-AEDB-510FE997B41E}" type="presParOf" srcId="{35F08C02-126E-054B-85C1-D2699E1FF10A}" destId="{A7150587-17AA-7645-80A2-90251EF586F6}" srcOrd="5" destOrd="0" presId="urn:microsoft.com/office/officeart/2005/8/layout/vProcess5"/>
    <dgm:cxn modelId="{317F956B-5F68-5A44-855F-9AFBE18566FA}" type="presParOf" srcId="{35F08C02-126E-054B-85C1-D2699E1FF10A}" destId="{C8441301-FCC8-364D-ABC4-C46471539CCF}" srcOrd="6" destOrd="0" presId="urn:microsoft.com/office/officeart/2005/8/layout/vProcess5"/>
    <dgm:cxn modelId="{2764A303-0EB9-7946-8635-CE1371AC8607}" type="presParOf" srcId="{35F08C02-126E-054B-85C1-D2699E1FF10A}" destId="{A5F2779F-A41B-2144-A427-F1CE970E8A5B}" srcOrd="7" destOrd="0" presId="urn:microsoft.com/office/officeart/2005/8/layout/vProcess5"/>
    <dgm:cxn modelId="{52B2DE1A-FBDA-C84E-ADFE-F4EC12272D92}" type="presParOf" srcId="{35F08C02-126E-054B-85C1-D2699E1FF10A}" destId="{E5A44A41-B77C-2E40-9F77-F67F7D86DE9A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6FAA71B-B1C3-48F5-9454-FD7ADEFC39C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98EA59-A15D-449A-9836-4526A7F1A9E2}">
      <dgm:prSet/>
      <dgm:spPr/>
      <dgm:t>
        <a:bodyPr/>
        <a:lstStyle/>
        <a:p>
          <a:r>
            <a:rPr lang="ko-KR" baseline="0"/>
            <a:t>카메라 센서를 이용하여 운동 측정 영상 추출 </a:t>
          </a:r>
          <a:endParaRPr lang="en-US"/>
        </a:p>
      </dgm:t>
    </dgm:pt>
    <dgm:pt modelId="{08DC7059-E8C5-4560-AB43-08E758901565}" type="parTrans" cxnId="{9394E0F6-F3C0-4014-A449-2193BEBE9BB4}">
      <dgm:prSet/>
      <dgm:spPr/>
      <dgm:t>
        <a:bodyPr/>
        <a:lstStyle/>
        <a:p>
          <a:endParaRPr lang="en-US"/>
        </a:p>
      </dgm:t>
    </dgm:pt>
    <dgm:pt modelId="{60C81D22-6399-45FB-BC1C-EA85BCCEF78A}" type="sibTrans" cxnId="{9394E0F6-F3C0-4014-A449-2193BEBE9BB4}">
      <dgm:prSet/>
      <dgm:spPr/>
      <dgm:t>
        <a:bodyPr/>
        <a:lstStyle/>
        <a:p>
          <a:endParaRPr lang="en-US"/>
        </a:p>
      </dgm:t>
    </dgm:pt>
    <dgm:pt modelId="{078C5D3A-5252-4AC3-BBA8-8143996A42FE}">
      <dgm:prSet/>
      <dgm:spPr/>
      <dgm:t>
        <a:bodyPr/>
        <a:lstStyle/>
        <a:p>
          <a:r>
            <a:rPr lang="ko-KR" baseline="0"/>
            <a:t>딥러닝으로 학습시킨 운동자세와 센서로 측정한 영상 비교 </a:t>
          </a:r>
          <a:endParaRPr lang="en-US"/>
        </a:p>
      </dgm:t>
    </dgm:pt>
    <dgm:pt modelId="{03945AB3-9768-4DF8-ACE7-F2BA7E295819}" type="parTrans" cxnId="{60B1675B-E984-4D8A-94D7-E521BDE3F812}">
      <dgm:prSet/>
      <dgm:spPr/>
      <dgm:t>
        <a:bodyPr/>
        <a:lstStyle/>
        <a:p>
          <a:endParaRPr lang="en-US"/>
        </a:p>
      </dgm:t>
    </dgm:pt>
    <dgm:pt modelId="{5CBD1750-EAFC-455C-8C32-B291725BD3D8}" type="sibTrans" cxnId="{60B1675B-E984-4D8A-94D7-E521BDE3F812}">
      <dgm:prSet/>
      <dgm:spPr/>
      <dgm:t>
        <a:bodyPr/>
        <a:lstStyle/>
        <a:p>
          <a:endParaRPr lang="en-US"/>
        </a:p>
      </dgm:t>
    </dgm:pt>
    <dgm:pt modelId="{B89779DC-C658-4A67-8893-28598DAEA579}">
      <dgm:prSet/>
      <dgm:spPr/>
      <dgm:t>
        <a:bodyPr/>
        <a:lstStyle/>
        <a:p>
          <a:r>
            <a:rPr lang="ko-KR" baseline="0" dirty="0"/>
            <a:t>국민체력 </a:t>
          </a:r>
          <a:r>
            <a:rPr lang="en-US" baseline="0" dirty="0"/>
            <a:t>100 , SFT</a:t>
          </a:r>
          <a:r>
            <a:rPr lang="ko-KR" altLang="en-US" baseline="0" dirty="0"/>
            <a:t>의</a:t>
          </a:r>
          <a:r>
            <a:rPr lang="ko-KR" baseline="0" dirty="0"/>
            <a:t> </a:t>
          </a:r>
          <a:r>
            <a:rPr lang="ko-KR" altLang="en-US" baseline="0" dirty="0"/>
            <a:t>평가표를 통한 분석</a:t>
          </a:r>
          <a:endParaRPr lang="en-US" dirty="0"/>
        </a:p>
      </dgm:t>
    </dgm:pt>
    <dgm:pt modelId="{C4205433-F2F0-43EC-BC86-BF682547EF4C}" type="parTrans" cxnId="{09CCECAC-6B38-47DA-AE91-37098EBA9451}">
      <dgm:prSet/>
      <dgm:spPr/>
      <dgm:t>
        <a:bodyPr/>
        <a:lstStyle/>
        <a:p>
          <a:endParaRPr lang="en-US"/>
        </a:p>
      </dgm:t>
    </dgm:pt>
    <dgm:pt modelId="{BB7B82C0-B4DA-456D-8A93-62C80045DE00}" type="sibTrans" cxnId="{09CCECAC-6B38-47DA-AE91-37098EBA9451}">
      <dgm:prSet/>
      <dgm:spPr/>
      <dgm:t>
        <a:bodyPr/>
        <a:lstStyle/>
        <a:p>
          <a:endParaRPr lang="en-US"/>
        </a:p>
      </dgm:t>
    </dgm:pt>
    <dgm:pt modelId="{9FC86739-D94F-4792-86CF-3118D2F1E108}">
      <dgm:prSet/>
      <dgm:spPr/>
      <dgm:t>
        <a:bodyPr/>
        <a:lstStyle/>
        <a:p>
          <a:r>
            <a:rPr lang="ko-KR" baseline="0" dirty="0"/>
            <a:t>영상 비교 분석 </a:t>
          </a:r>
          <a:r>
            <a:rPr lang="ko-KR" altLang="en-US" baseline="0" dirty="0"/>
            <a:t>결과에 따른</a:t>
          </a:r>
          <a:r>
            <a:rPr lang="ko-KR" baseline="0" dirty="0"/>
            <a:t> 적절한 피드백 제공</a:t>
          </a:r>
          <a:endParaRPr lang="en-US" dirty="0"/>
        </a:p>
      </dgm:t>
    </dgm:pt>
    <dgm:pt modelId="{2E77AF29-D766-404E-A5BB-CE31AB075989}" type="parTrans" cxnId="{0E7DCDAF-3C1D-478D-9E00-E9AE27996589}">
      <dgm:prSet/>
      <dgm:spPr/>
      <dgm:t>
        <a:bodyPr/>
        <a:lstStyle/>
        <a:p>
          <a:endParaRPr lang="en-US"/>
        </a:p>
      </dgm:t>
    </dgm:pt>
    <dgm:pt modelId="{0B95A3F0-AAA1-489E-9DD3-6197F120AF9C}" type="sibTrans" cxnId="{0E7DCDAF-3C1D-478D-9E00-E9AE27996589}">
      <dgm:prSet/>
      <dgm:spPr/>
      <dgm:t>
        <a:bodyPr/>
        <a:lstStyle/>
        <a:p>
          <a:endParaRPr lang="en-US"/>
        </a:p>
      </dgm:t>
    </dgm:pt>
    <dgm:pt modelId="{AA4BEE38-C2C4-1E40-B46F-D14304FA77FB}" type="pres">
      <dgm:prSet presAssocID="{86FAA71B-B1C3-48F5-9454-FD7ADEFC39C2}" presName="linear" presStyleCnt="0">
        <dgm:presLayoutVars>
          <dgm:animLvl val="lvl"/>
          <dgm:resizeHandles val="exact"/>
        </dgm:presLayoutVars>
      </dgm:prSet>
      <dgm:spPr/>
    </dgm:pt>
    <dgm:pt modelId="{9484EEF7-E30D-8044-B547-63EA329AB049}" type="pres">
      <dgm:prSet presAssocID="{5998EA59-A15D-449A-9836-4526A7F1A9E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8B8B2D9-B25A-9041-9B33-3A188133E098}" type="pres">
      <dgm:prSet presAssocID="{60C81D22-6399-45FB-BC1C-EA85BCCEF78A}" presName="spacer" presStyleCnt="0"/>
      <dgm:spPr/>
    </dgm:pt>
    <dgm:pt modelId="{7784AD9C-AD15-264B-BA30-DB40D285AD1A}" type="pres">
      <dgm:prSet presAssocID="{078C5D3A-5252-4AC3-BBA8-8143996A42F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3727131-798A-1C44-B8E1-23E7BDE797A4}" type="pres">
      <dgm:prSet presAssocID="{5CBD1750-EAFC-455C-8C32-B291725BD3D8}" presName="spacer" presStyleCnt="0"/>
      <dgm:spPr/>
    </dgm:pt>
    <dgm:pt modelId="{1B748760-BE03-5941-88B3-09B728941F5D}" type="pres">
      <dgm:prSet presAssocID="{B89779DC-C658-4A67-8893-28598DAEA57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AD66559-7A7E-B047-AB67-4D4E18E68EF0}" type="pres">
      <dgm:prSet presAssocID="{BB7B82C0-B4DA-456D-8A93-62C80045DE00}" presName="spacer" presStyleCnt="0"/>
      <dgm:spPr/>
    </dgm:pt>
    <dgm:pt modelId="{0339FFE4-7C35-7941-A198-8DC83E781EE2}" type="pres">
      <dgm:prSet presAssocID="{9FC86739-D94F-4792-86CF-3118D2F1E10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2A5C22F-895A-C948-A209-B32AD9207FF1}" type="presOf" srcId="{B89779DC-C658-4A67-8893-28598DAEA579}" destId="{1B748760-BE03-5941-88B3-09B728941F5D}" srcOrd="0" destOrd="0" presId="urn:microsoft.com/office/officeart/2005/8/layout/vList2"/>
    <dgm:cxn modelId="{60B1675B-E984-4D8A-94D7-E521BDE3F812}" srcId="{86FAA71B-B1C3-48F5-9454-FD7ADEFC39C2}" destId="{078C5D3A-5252-4AC3-BBA8-8143996A42FE}" srcOrd="1" destOrd="0" parTransId="{03945AB3-9768-4DF8-ACE7-F2BA7E295819}" sibTransId="{5CBD1750-EAFC-455C-8C32-B291725BD3D8}"/>
    <dgm:cxn modelId="{806C4383-B8C7-FB46-A986-D5890F9E8E8C}" type="presOf" srcId="{9FC86739-D94F-4792-86CF-3118D2F1E108}" destId="{0339FFE4-7C35-7941-A198-8DC83E781EE2}" srcOrd="0" destOrd="0" presId="urn:microsoft.com/office/officeart/2005/8/layout/vList2"/>
    <dgm:cxn modelId="{FB79A087-3EFE-7946-9C19-F50B858F80C8}" type="presOf" srcId="{86FAA71B-B1C3-48F5-9454-FD7ADEFC39C2}" destId="{AA4BEE38-C2C4-1E40-B46F-D14304FA77FB}" srcOrd="0" destOrd="0" presId="urn:microsoft.com/office/officeart/2005/8/layout/vList2"/>
    <dgm:cxn modelId="{1A7B528D-A26E-BA43-8BE8-BE8084657B5F}" type="presOf" srcId="{5998EA59-A15D-449A-9836-4526A7F1A9E2}" destId="{9484EEF7-E30D-8044-B547-63EA329AB049}" srcOrd="0" destOrd="0" presId="urn:microsoft.com/office/officeart/2005/8/layout/vList2"/>
    <dgm:cxn modelId="{09CCECAC-6B38-47DA-AE91-37098EBA9451}" srcId="{86FAA71B-B1C3-48F5-9454-FD7ADEFC39C2}" destId="{B89779DC-C658-4A67-8893-28598DAEA579}" srcOrd="2" destOrd="0" parTransId="{C4205433-F2F0-43EC-BC86-BF682547EF4C}" sibTransId="{BB7B82C0-B4DA-456D-8A93-62C80045DE00}"/>
    <dgm:cxn modelId="{0E7DCDAF-3C1D-478D-9E00-E9AE27996589}" srcId="{86FAA71B-B1C3-48F5-9454-FD7ADEFC39C2}" destId="{9FC86739-D94F-4792-86CF-3118D2F1E108}" srcOrd="3" destOrd="0" parTransId="{2E77AF29-D766-404E-A5BB-CE31AB075989}" sibTransId="{0B95A3F0-AAA1-489E-9DD3-6197F120AF9C}"/>
    <dgm:cxn modelId="{7F3311C5-CE23-9846-8AAF-9B2EADDABF4C}" type="presOf" srcId="{078C5D3A-5252-4AC3-BBA8-8143996A42FE}" destId="{7784AD9C-AD15-264B-BA30-DB40D285AD1A}" srcOrd="0" destOrd="0" presId="urn:microsoft.com/office/officeart/2005/8/layout/vList2"/>
    <dgm:cxn modelId="{9394E0F6-F3C0-4014-A449-2193BEBE9BB4}" srcId="{86FAA71B-B1C3-48F5-9454-FD7ADEFC39C2}" destId="{5998EA59-A15D-449A-9836-4526A7F1A9E2}" srcOrd="0" destOrd="0" parTransId="{08DC7059-E8C5-4560-AB43-08E758901565}" sibTransId="{60C81D22-6399-45FB-BC1C-EA85BCCEF78A}"/>
    <dgm:cxn modelId="{1B7EF51D-2DA7-D44E-8C72-7B4EFF543109}" type="presParOf" srcId="{AA4BEE38-C2C4-1E40-B46F-D14304FA77FB}" destId="{9484EEF7-E30D-8044-B547-63EA329AB049}" srcOrd="0" destOrd="0" presId="urn:microsoft.com/office/officeart/2005/8/layout/vList2"/>
    <dgm:cxn modelId="{087B2128-9314-7B4A-AFD4-B098E9EC5638}" type="presParOf" srcId="{AA4BEE38-C2C4-1E40-B46F-D14304FA77FB}" destId="{38B8B2D9-B25A-9041-9B33-3A188133E098}" srcOrd="1" destOrd="0" presId="urn:microsoft.com/office/officeart/2005/8/layout/vList2"/>
    <dgm:cxn modelId="{D8B9D44C-3170-8F46-98A5-83AC1BBC9DC1}" type="presParOf" srcId="{AA4BEE38-C2C4-1E40-B46F-D14304FA77FB}" destId="{7784AD9C-AD15-264B-BA30-DB40D285AD1A}" srcOrd="2" destOrd="0" presId="urn:microsoft.com/office/officeart/2005/8/layout/vList2"/>
    <dgm:cxn modelId="{21D50B80-0071-1142-832F-8631B9C177D3}" type="presParOf" srcId="{AA4BEE38-C2C4-1E40-B46F-D14304FA77FB}" destId="{B3727131-798A-1C44-B8E1-23E7BDE797A4}" srcOrd="3" destOrd="0" presId="urn:microsoft.com/office/officeart/2005/8/layout/vList2"/>
    <dgm:cxn modelId="{65164B82-9581-8343-AC4E-A91AE5D52F98}" type="presParOf" srcId="{AA4BEE38-C2C4-1E40-B46F-D14304FA77FB}" destId="{1B748760-BE03-5941-88B3-09B728941F5D}" srcOrd="4" destOrd="0" presId="urn:microsoft.com/office/officeart/2005/8/layout/vList2"/>
    <dgm:cxn modelId="{9FFE6196-2659-8E49-B6BC-39F648B7B8FB}" type="presParOf" srcId="{AA4BEE38-C2C4-1E40-B46F-D14304FA77FB}" destId="{3AD66559-7A7E-B047-AB67-4D4E18E68EF0}" srcOrd="5" destOrd="0" presId="urn:microsoft.com/office/officeart/2005/8/layout/vList2"/>
    <dgm:cxn modelId="{EE85F0CB-A9CE-774A-99F9-94E78F871652}" type="presParOf" srcId="{AA4BEE38-C2C4-1E40-B46F-D14304FA77FB}" destId="{0339FFE4-7C35-7941-A198-8DC83E781EE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236DB47-B1FC-4C87-BAE5-97F0903E599F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9814068-74A3-4301-B15A-06C8B190C64E}">
      <dgm:prSet/>
      <dgm:spPr/>
      <dgm:t>
        <a:bodyPr/>
        <a:lstStyle/>
        <a:p>
          <a:r>
            <a:rPr lang="ko-KR"/>
            <a:t>국민체력 </a:t>
          </a:r>
          <a:r>
            <a:rPr lang="en-US"/>
            <a:t>100</a:t>
          </a:r>
          <a:r>
            <a:rPr lang="ko-KR"/>
            <a:t>과 </a:t>
          </a:r>
          <a:r>
            <a:rPr lang="en-US"/>
            <a:t>SFT</a:t>
          </a:r>
          <a:r>
            <a:rPr lang="ko-KR"/>
            <a:t>을 사용하는 사용자들에 따른 구분</a:t>
          </a:r>
          <a:endParaRPr lang="en-US"/>
        </a:p>
      </dgm:t>
    </dgm:pt>
    <dgm:pt modelId="{9BC64D63-431E-4B9F-BBAE-B77C714385ED}" type="parTrans" cxnId="{2ACDE850-937B-4CBB-8256-82ADF1CEF569}">
      <dgm:prSet/>
      <dgm:spPr/>
      <dgm:t>
        <a:bodyPr/>
        <a:lstStyle/>
        <a:p>
          <a:endParaRPr lang="en-US"/>
        </a:p>
      </dgm:t>
    </dgm:pt>
    <dgm:pt modelId="{D042306B-622D-49F3-B937-065213A095F8}" type="sibTrans" cxnId="{2ACDE850-937B-4CBB-8256-82ADF1CEF569}">
      <dgm:prSet/>
      <dgm:spPr/>
      <dgm:t>
        <a:bodyPr/>
        <a:lstStyle/>
        <a:p>
          <a:endParaRPr lang="en-US"/>
        </a:p>
      </dgm:t>
    </dgm:pt>
    <dgm:pt modelId="{ADDC10C9-CE6F-4021-9121-65AE457DCE9A}">
      <dgm:prSet/>
      <dgm:spPr/>
      <dgm:t>
        <a:bodyPr/>
        <a:lstStyle/>
        <a:p>
          <a:r>
            <a:rPr lang="ko-KR"/>
            <a:t>국민체력 </a:t>
          </a:r>
          <a:r>
            <a:rPr lang="en-US"/>
            <a:t>100,</a:t>
          </a:r>
          <a:r>
            <a:rPr lang="ko-KR"/>
            <a:t> </a:t>
          </a:r>
          <a:r>
            <a:rPr lang="en-US"/>
            <a:t>SFT</a:t>
          </a:r>
          <a:r>
            <a:rPr lang="ko-KR"/>
            <a:t> 체력검사에 대한 기술과 지식 습득</a:t>
          </a:r>
          <a:endParaRPr lang="en-US"/>
        </a:p>
      </dgm:t>
    </dgm:pt>
    <dgm:pt modelId="{D16BD1F1-22EC-48F7-94FA-F5D939612B03}" type="parTrans" cxnId="{F1B06F4A-A7F2-492C-9AD9-0C95E998D269}">
      <dgm:prSet/>
      <dgm:spPr/>
      <dgm:t>
        <a:bodyPr/>
        <a:lstStyle/>
        <a:p>
          <a:endParaRPr lang="en-US"/>
        </a:p>
      </dgm:t>
    </dgm:pt>
    <dgm:pt modelId="{DA069FF1-84A1-489C-8C69-46965301347E}" type="sibTrans" cxnId="{F1B06F4A-A7F2-492C-9AD9-0C95E998D269}">
      <dgm:prSet/>
      <dgm:spPr/>
      <dgm:t>
        <a:bodyPr/>
        <a:lstStyle/>
        <a:p>
          <a:endParaRPr lang="en-US"/>
        </a:p>
      </dgm:t>
    </dgm:pt>
    <dgm:pt modelId="{5609C61C-AD7D-49AE-8DBD-2480208C02A3}">
      <dgm:prSet/>
      <dgm:spPr/>
      <dgm:t>
        <a:bodyPr/>
        <a:lstStyle/>
        <a:p>
          <a:r>
            <a:rPr lang="ko-KR"/>
            <a:t>필요한 영상 데이터 및 국민의 건강 수준을 나타내는 데이터 수집</a:t>
          </a:r>
          <a:endParaRPr lang="en-US"/>
        </a:p>
      </dgm:t>
    </dgm:pt>
    <dgm:pt modelId="{4939E43D-EF2B-43CE-98C2-E7D74D4965A5}" type="parTrans" cxnId="{5E779930-A791-44A3-9835-A728E1661563}">
      <dgm:prSet/>
      <dgm:spPr/>
      <dgm:t>
        <a:bodyPr/>
        <a:lstStyle/>
        <a:p>
          <a:endParaRPr lang="en-US"/>
        </a:p>
      </dgm:t>
    </dgm:pt>
    <dgm:pt modelId="{6FBFE107-3C40-4168-A921-86BAA7452D03}" type="sibTrans" cxnId="{5E779930-A791-44A3-9835-A728E1661563}">
      <dgm:prSet/>
      <dgm:spPr/>
      <dgm:t>
        <a:bodyPr/>
        <a:lstStyle/>
        <a:p>
          <a:endParaRPr lang="en-US"/>
        </a:p>
      </dgm:t>
    </dgm:pt>
    <dgm:pt modelId="{650DB7F8-3386-4FAB-893E-D7F0CBDD7875}">
      <dgm:prSet/>
      <dgm:spPr/>
      <dgm:t>
        <a:bodyPr/>
        <a:lstStyle/>
        <a:p>
          <a:r>
            <a:rPr lang="ko-KR"/>
            <a:t>체력검사 기준을 분석하고 처리하는 알고리즘 개발</a:t>
          </a:r>
          <a:endParaRPr lang="en-US"/>
        </a:p>
      </dgm:t>
    </dgm:pt>
    <dgm:pt modelId="{8A1CCCDC-603C-40C9-BB1A-ECAFB0A37141}" type="parTrans" cxnId="{AD032A32-D05B-4DE4-9E35-417B5E0B4A62}">
      <dgm:prSet/>
      <dgm:spPr/>
      <dgm:t>
        <a:bodyPr/>
        <a:lstStyle/>
        <a:p>
          <a:endParaRPr lang="en-US"/>
        </a:p>
      </dgm:t>
    </dgm:pt>
    <dgm:pt modelId="{007FB6A3-43C6-4473-A7F3-42B9779C3305}" type="sibTrans" cxnId="{AD032A32-D05B-4DE4-9E35-417B5E0B4A62}">
      <dgm:prSet/>
      <dgm:spPr/>
      <dgm:t>
        <a:bodyPr/>
        <a:lstStyle/>
        <a:p>
          <a:endParaRPr lang="en-US"/>
        </a:p>
      </dgm:t>
    </dgm:pt>
    <dgm:pt modelId="{0ABFEF58-C573-4899-9A74-39F163DED5C1}">
      <dgm:prSet/>
      <dgm:spPr/>
      <dgm:t>
        <a:bodyPr/>
        <a:lstStyle/>
        <a:p>
          <a:r>
            <a:rPr lang="ko-KR"/>
            <a:t>사용자가 활용하기 쉽게 디자인</a:t>
          </a:r>
          <a:endParaRPr lang="en-US"/>
        </a:p>
      </dgm:t>
    </dgm:pt>
    <dgm:pt modelId="{99682E2A-4521-4851-8351-4325F3D89760}" type="parTrans" cxnId="{664F5605-09FF-4873-8143-861B0378FECB}">
      <dgm:prSet/>
      <dgm:spPr/>
      <dgm:t>
        <a:bodyPr/>
        <a:lstStyle/>
        <a:p>
          <a:endParaRPr lang="en-US"/>
        </a:p>
      </dgm:t>
    </dgm:pt>
    <dgm:pt modelId="{2B6334F9-7FC1-4607-9AFA-E11C9EE8E911}" type="sibTrans" cxnId="{664F5605-09FF-4873-8143-861B0378FECB}">
      <dgm:prSet/>
      <dgm:spPr/>
      <dgm:t>
        <a:bodyPr/>
        <a:lstStyle/>
        <a:p>
          <a:endParaRPr lang="en-US"/>
        </a:p>
      </dgm:t>
    </dgm:pt>
    <dgm:pt modelId="{75CC1F47-957A-4684-AA9E-8090A468D121}">
      <dgm:prSet/>
      <dgm:spPr/>
      <dgm:t>
        <a:bodyPr/>
        <a:lstStyle/>
        <a:p>
          <a:r>
            <a:rPr lang="ko-KR"/>
            <a:t>지속적인 유지보수 및 필요에 따른 개선</a:t>
          </a:r>
          <a:endParaRPr lang="en-US"/>
        </a:p>
      </dgm:t>
    </dgm:pt>
    <dgm:pt modelId="{EB49EAC1-B2B4-4368-B563-D6EA6DE74405}" type="parTrans" cxnId="{A47ED455-72A7-49FC-AFF8-864AC53AB570}">
      <dgm:prSet/>
      <dgm:spPr/>
      <dgm:t>
        <a:bodyPr/>
        <a:lstStyle/>
        <a:p>
          <a:endParaRPr lang="en-US"/>
        </a:p>
      </dgm:t>
    </dgm:pt>
    <dgm:pt modelId="{87DCFE83-51C2-492F-AD36-2DDC69E5EA64}" type="sibTrans" cxnId="{A47ED455-72A7-49FC-AFF8-864AC53AB570}">
      <dgm:prSet/>
      <dgm:spPr/>
      <dgm:t>
        <a:bodyPr/>
        <a:lstStyle/>
        <a:p>
          <a:endParaRPr lang="en-US"/>
        </a:p>
      </dgm:t>
    </dgm:pt>
    <dgm:pt modelId="{882B7D97-4E27-324F-8506-20B195D8CDE6}" type="pres">
      <dgm:prSet presAssocID="{C236DB47-B1FC-4C87-BAE5-97F0903E599F}" presName="Name0" presStyleCnt="0">
        <dgm:presLayoutVars>
          <dgm:dir/>
          <dgm:resizeHandles val="exact"/>
        </dgm:presLayoutVars>
      </dgm:prSet>
      <dgm:spPr/>
    </dgm:pt>
    <dgm:pt modelId="{78C958DE-6D9E-644C-8BBF-3AD3FD8E6390}" type="pres">
      <dgm:prSet presAssocID="{E9814068-74A3-4301-B15A-06C8B190C64E}" presName="node" presStyleLbl="node1" presStyleIdx="0" presStyleCnt="6">
        <dgm:presLayoutVars>
          <dgm:bulletEnabled val="1"/>
        </dgm:presLayoutVars>
      </dgm:prSet>
      <dgm:spPr/>
    </dgm:pt>
    <dgm:pt modelId="{3B119EED-2BD3-E840-85E7-1D3382559217}" type="pres">
      <dgm:prSet presAssocID="{D042306B-622D-49F3-B937-065213A095F8}" presName="sibTrans" presStyleLbl="sibTrans1D1" presStyleIdx="0" presStyleCnt="5"/>
      <dgm:spPr/>
    </dgm:pt>
    <dgm:pt modelId="{937D5394-CAD5-7D43-B877-3EF67BB18844}" type="pres">
      <dgm:prSet presAssocID="{D042306B-622D-49F3-B937-065213A095F8}" presName="connectorText" presStyleLbl="sibTrans1D1" presStyleIdx="0" presStyleCnt="5"/>
      <dgm:spPr/>
    </dgm:pt>
    <dgm:pt modelId="{5477A528-0637-DB42-BD37-3A9E72525E8D}" type="pres">
      <dgm:prSet presAssocID="{ADDC10C9-CE6F-4021-9121-65AE457DCE9A}" presName="node" presStyleLbl="node1" presStyleIdx="1" presStyleCnt="6">
        <dgm:presLayoutVars>
          <dgm:bulletEnabled val="1"/>
        </dgm:presLayoutVars>
      </dgm:prSet>
      <dgm:spPr/>
    </dgm:pt>
    <dgm:pt modelId="{8F8C72A2-4A94-0645-928B-8581B64E2DCE}" type="pres">
      <dgm:prSet presAssocID="{DA069FF1-84A1-489C-8C69-46965301347E}" presName="sibTrans" presStyleLbl="sibTrans1D1" presStyleIdx="1" presStyleCnt="5"/>
      <dgm:spPr/>
    </dgm:pt>
    <dgm:pt modelId="{6331E020-977B-0047-B436-DF3CA85FD9E5}" type="pres">
      <dgm:prSet presAssocID="{DA069FF1-84A1-489C-8C69-46965301347E}" presName="connectorText" presStyleLbl="sibTrans1D1" presStyleIdx="1" presStyleCnt="5"/>
      <dgm:spPr/>
    </dgm:pt>
    <dgm:pt modelId="{A2D598DD-5945-ED46-B8EC-1E43452DF68A}" type="pres">
      <dgm:prSet presAssocID="{5609C61C-AD7D-49AE-8DBD-2480208C02A3}" presName="node" presStyleLbl="node1" presStyleIdx="2" presStyleCnt="6">
        <dgm:presLayoutVars>
          <dgm:bulletEnabled val="1"/>
        </dgm:presLayoutVars>
      </dgm:prSet>
      <dgm:spPr/>
    </dgm:pt>
    <dgm:pt modelId="{02437A5E-F3C2-304D-BFC8-D86084064276}" type="pres">
      <dgm:prSet presAssocID="{6FBFE107-3C40-4168-A921-86BAA7452D03}" presName="sibTrans" presStyleLbl="sibTrans1D1" presStyleIdx="2" presStyleCnt="5"/>
      <dgm:spPr/>
    </dgm:pt>
    <dgm:pt modelId="{0197D7BE-9826-4045-BAA4-7C3E0B2EE440}" type="pres">
      <dgm:prSet presAssocID="{6FBFE107-3C40-4168-A921-86BAA7452D03}" presName="connectorText" presStyleLbl="sibTrans1D1" presStyleIdx="2" presStyleCnt="5"/>
      <dgm:spPr/>
    </dgm:pt>
    <dgm:pt modelId="{4A57F714-9726-E441-A4CE-E901F8E6C727}" type="pres">
      <dgm:prSet presAssocID="{650DB7F8-3386-4FAB-893E-D7F0CBDD7875}" presName="node" presStyleLbl="node1" presStyleIdx="3" presStyleCnt="6">
        <dgm:presLayoutVars>
          <dgm:bulletEnabled val="1"/>
        </dgm:presLayoutVars>
      </dgm:prSet>
      <dgm:spPr/>
    </dgm:pt>
    <dgm:pt modelId="{FA8EA6B9-E31E-D54A-881D-37F706BD1E2D}" type="pres">
      <dgm:prSet presAssocID="{007FB6A3-43C6-4473-A7F3-42B9779C3305}" presName="sibTrans" presStyleLbl="sibTrans1D1" presStyleIdx="3" presStyleCnt="5"/>
      <dgm:spPr/>
    </dgm:pt>
    <dgm:pt modelId="{B3AC3F5E-4721-8A43-8F22-349BFC71B80F}" type="pres">
      <dgm:prSet presAssocID="{007FB6A3-43C6-4473-A7F3-42B9779C3305}" presName="connectorText" presStyleLbl="sibTrans1D1" presStyleIdx="3" presStyleCnt="5"/>
      <dgm:spPr/>
    </dgm:pt>
    <dgm:pt modelId="{22D8C1BC-8201-0C40-8E3D-7D474204C616}" type="pres">
      <dgm:prSet presAssocID="{0ABFEF58-C573-4899-9A74-39F163DED5C1}" presName="node" presStyleLbl="node1" presStyleIdx="4" presStyleCnt="6">
        <dgm:presLayoutVars>
          <dgm:bulletEnabled val="1"/>
        </dgm:presLayoutVars>
      </dgm:prSet>
      <dgm:spPr/>
    </dgm:pt>
    <dgm:pt modelId="{D9C06F2A-B039-7F44-A5F3-B7C793F24E0E}" type="pres">
      <dgm:prSet presAssocID="{2B6334F9-7FC1-4607-9AFA-E11C9EE8E911}" presName="sibTrans" presStyleLbl="sibTrans1D1" presStyleIdx="4" presStyleCnt="5"/>
      <dgm:spPr/>
    </dgm:pt>
    <dgm:pt modelId="{D1A93618-594E-FD4D-B9BB-8A989F8B9E44}" type="pres">
      <dgm:prSet presAssocID="{2B6334F9-7FC1-4607-9AFA-E11C9EE8E911}" presName="connectorText" presStyleLbl="sibTrans1D1" presStyleIdx="4" presStyleCnt="5"/>
      <dgm:spPr/>
    </dgm:pt>
    <dgm:pt modelId="{E4ED9434-82FE-7B46-94B5-510D7A9AF695}" type="pres">
      <dgm:prSet presAssocID="{75CC1F47-957A-4684-AA9E-8090A468D121}" presName="node" presStyleLbl="node1" presStyleIdx="5" presStyleCnt="6">
        <dgm:presLayoutVars>
          <dgm:bulletEnabled val="1"/>
        </dgm:presLayoutVars>
      </dgm:prSet>
      <dgm:spPr/>
    </dgm:pt>
  </dgm:ptLst>
  <dgm:cxnLst>
    <dgm:cxn modelId="{34009E03-DD69-4B44-95EF-7B1018DB518B}" type="presOf" srcId="{5609C61C-AD7D-49AE-8DBD-2480208C02A3}" destId="{A2D598DD-5945-ED46-B8EC-1E43452DF68A}" srcOrd="0" destOrd="0" presId="urn:microsoft.com/office/officeart/2016/7/layout/RepeatingBendingProcessNew"/>
    <dgm:cxn modelId="{664F5605-09FF-4873-8143-861B0378FECB}" srcId="{C236DB47-B1FC-4C87-BAE5-97F0903E599F}" destId="{0ABFEF58-C573-4899-9A74-39F163DED5C1}" srcOrd="4" destOrd="0" parTransId="{99682E2A-4521-4851-8351-4325F3D89760}" sibTransId="{2B6334F9-7FC1-4607-9AFA-E11C9EE8E911}"/>
    <dgm:cxn modelId="{5F65080F-A323-1444-A4AC-1A1ADBCD2ADB}" type="presOf" srcId="{DA069FF1-84A1-489C-8C69-46965301347E}" destId="{6331E020-977B-0047-B436-DF3CA85FD9E5}" srcOrd="1" destOrd="0" presId="urn:microsoft.com/office/officeart/2016/7/layout/RepeatingBendingProcessNew"/>
    <dgm:cxn modelId="{4C966E1A-48E0-784F-9F0B-AA24311E3E7B}" type="presOf" srcId="{007FB6A3-43C6-4473-A7F3-42B9779C3305}" destId="{FA8EA6B9-E31E-D54A-881D-37F706BD1E2D}" srcOrd="0" destOrd="0" presId="urn:microsoft.com/office/officeart/2016/7/layout/RepeatingBendingProcessNew"/>
    <dgm:cxn modelId="{45DCA020-5255-8F4F-A280-AA59ED059D4B}" type="presOf" srcId="{0ABFEF58-C573-4899-9A74-39F163DED5C1}" destId="{22D8C1BC-8201-0C40-8E3D-7D474204C616}" srcOrd="0" destOrd="0" presId="urn:microsoft.com/office/officeart/2016/7/layout/RepeatingBendingProcessNew"/>
    <dgm:cxn modelId="{ABB33E2D-409D-FF4A-BC02-7AEF62DF34A8}" type="presOf" srcId="{650DB7F8-3386-4FAB-893E-D7F0CBDD7875}" destId="{4A57F714-9726-E441-A4CE-E901F8E6C727}" srcOrd="0" destOrd="0" presId="urn:microsoft.com/office/officeart/2016/7/layout/RepeatingBendingProcessNew"/>
    <dgm:cxn modelId="{5E779930-A791-44A3-9835-A728E1661563}" srcId="{C236DB47-B1FC-4C87-BAE5-97F0903E599F}" destId="{5609C61C-AD7D-49AE-8DBD-2480208C02A3}" srcOrd="2" destOrd="0" parTransId="{4939E43D-EF2B-43CE-98C2-E7D74D4965A5}" sibTransId="{6FBFE107-3C40-4168-A921-86BAA7452D03}"/>
    <dgm:cxn modelId="{AD032A32-D05B-4DE4-9E35-417B5E0B4A62}" srcId="{C236DB47-B1FC-4C87-BAE5-97F0903E599F}" destId="{650DB7F8-3386-4FAB-893E-D7F0CBDD7875}" srcOrd="3" destOrd="0" parTransId="{8A1CCCDC-603C-40C9-BB1A-ECAFB0A37141}" sibTransId="{007FB6A3-43C6-4473-A7F3-42B9779C3305}"/>
    <dgm:cxn modelId="{2FB33B32-F3C6-8B47-9262-5A348605CB51}" type="presOf" srcId="{C236DB47-B1FC-4C87-BAE5-97F0903E599F}" destId="{882B7D97-4E27-324F-8506-20B195D8CDE6}" srcOrd="0" destOrd="0" presId="urn:microsoft.com/office/officeart/2016/7/layout/RepeatingBendingProcessNew"/>
    <dgm:cxn modelId="{F1B06F4A-A7F2-492C-9AD9-0C95E998D269}" srcId="{C236DB47-B1FC-4C87-BAE5-97F0903E599F}" destId="{ADDC10C9-CE6F-4021-9121-65AE457DCE9A}" srcOrd="1" destOrd="0" parTransId="{D16BD1F1-22EC-48F7-94FA-F5D939612B03}" sibTransId="{DA069FF1-84A1-489C-8C69-46965301347E}"/>
    <dgm:cxn modelId="{6912A64D-F883-6248-BAB5-E859A1240A02}" type="presOf" srcId="{75CC1F47-957A-4684-AA9E-8090A468D121}" destId="{E4ED9434-82FE-7B46-94B5-510D7A9AF695}" srcOrd="0" destOrd="0" presId="urn:microsoft.com/office/officeart/2016/7/layout/RepeatingBendingProcessNew"/>
    <dgm:cxn modelId="{2ACDE850-937B-4CBB-8256-82ADF1CEF569}" srcId="{C236DB47-B1FC-4C87-BAE5-97F0903E599F}" destId="{E9814068-74A3-4301-B15A-06C8B190C64E}" srcOrd="0" destOrd="0" parTransId="{9BC64D63-431E-4B9F-BBAE-B77C714385ED}" sibTransId="{D042306B-622D-49F3-B937-065213A095F8}"/>
    <dgm:cxn modelId="{A47ED455-72A7-49FC-AFF8-864AC53AB570}" srcId="{C236DB47-B1FC-4C87-BAE5-97F0903E599F}" destId="{75CC1F47-957A-4684-AA9E-8090A468D121}" srcOrd="5" destOrd="0" parTransId="{EB49EAC1-B2B4-4368-B563-D6EA6DE74405}" sibTransId="{87DCFE83-51C2-492F-AD36-2DDC69E5EA64}"/>
    <dgm:cxn modelId="{DDB9E058-43B9-9142-9BC8-1E29F6BC14A3}" type="presOf" srcId="{D042306B-622D-49F3-B937-065213A095F8}" destId="{937D5394-CAD5-7D43-B877-3EF67BB18844}" srcOrd="1" destOrd="0" presId="urn:microsoft.com/office/officeart/2016/7/layout/RepeatingBendingProcessNew"/>
    <dgm:cxn modelId="{D51EFC6A-7410-5448-BE6F-D73A9CF09F6E}" type="presOf" srcId="{007FB6A3-43C6-4473-A7F3-42B9779C3305}" destId="{B3AC3F5E-4721-8A43-8F22-349BFC71B80F}" srcOrd="1" destOrd="0" presId="urn:microsoft.com/office/officeart/2016/7/layout/RepeatingBendingProcessNew"/>
    <dgm:cxn modelId="{D6B07175-FD35-7F4C-9E48-52A558CBA3FC}" type="presOf" srcId="{D042306B-622D-49F3-B937-065213A095F8}" destId="{3B119EED-2BD3-E840-85E7-1D3382559217}" srcOrd="0" destOrd="0" presId="urn:microsoft.com/office/officeart/2016/7/layout/RepeatingBendingProcessNew"/>
    <dgm:cxn modelId="{D8F7F97B-9A30-8748-AC11-87FC0A7563C4}" type="presOf" srcId="{DA069FF1-84A1-489C-8C69-46965301347E}" destId="{8F8C72A2-4A94-0645-928B-8581B64E2DCE}" srcOrd="0" destOrd="0" presId="urn:microsoft.com/office/officeart/2016/7/layout/RepeatingBendingProcessNew"/>
    <dgm:cxn modelId="{34A65180-A92F-D04A-AF10-773BF4F1BCA4}" type="presOf" srcId="{2B6334F9-7FC1-4607-9AFA-E11C9EE8E911}" destId="{D9C06F2A-B039-7F44-A5F3-B7C793F24E0E}" srcOrd="0" destOrd="0" presId="urn:microsoft.com/office/officeart/2016/7/layout/RepeatingBendingProcessNew"/>
    <dgm:cxn modelId="{EBD2079D-8C6C-7440-934D-5E2EC136FABA}" type="presOf" srcId="{6FBFE107-3C40-4168-A921-86BAA7452D03}" destId="{02437A5E-F3C2-304D-BFC8-D86084064276}" srcOrd="0" destOrd="0" presId="urn:microsoft.com/office/officeart/2016/7/layout/RepeatingBendingProcessNew"/>
    <dgm:cxn modelId="{E1009CCB-C5B3-5240-A736-64223DADCDB2}" type="presOf" srcId="{E9814068-74A3-4301-B15A-06C8B190C64E}" destId="{78C958DE-6D9E-644C-8BBF-3AD3FD8E6390}" srcOrd="0" destOrd="0" presId="urn:microsoft.com/office/officeart/2016/7/layout/RepeatingBendingProcessNew"/>
    <dgm:cxn modelId="{75B85ACF-0427-874C-B02A-198E6BEFA76A}" type="presOf" srcId="{ADDC10C9-CE6F-4021-9121-65AE457DCE9A}" destId="{5477A528-0637-DB42-BD37-3A9E72525E8D}" srcOrd="0" destOrd="0" presId="urn:microsoft.com/office/officeart/2016/7/layout/RepeatingBendingProcessNew"/>
    <dgm:cxn modelId="{AE0D53DB-05D6-684C-BCF7-3C47B5D921C9}" type="presOf" srcId="{6FBFE107-3C40-4168-A921-86BAA7452D03}" destId="{0197D7BE-9826-4045-BAA4-7C3E0B2EE440}" srcOrd="1" destOrd="0" presId="urn:microsoft.com/office/officeart/2016/7/layout/RepeatingBendingProcessNew"/>
    <dgm:cxn modelId="{8BC05CFE-0BED-154E-A5CD-94296490EAB6}" type="presOf" srcId="{2B6334F9-7FC1-4607-9AFA-E11C9EE8E911}" destId="{D1A93618-594E-FD4D-B9BB-8A989F8B9E44}" srcOrd="1" destOrd="0" presId="urn:microsoft.com/office/officeart/2016/7/layout/RepeatingBendingProcessNew"/>
    <dgm:cxn modelId="{6C86D306-B4FC-674A-B72D-C398150FA609}" type="presParOf" srcId="{882B7D97-4E27-324F-8506-20B195D8CDE6}" destId="{78C958DE-6D9E-644C-8BBF-3AD3FD8E6390}" srcOrd="0" destOrd="0" presId="urn:microsoft.com/office/officeart/2016/7/layout/RepeatingBendingProcessNew"/>
    <dgm:cxn modelId="{80AEAD23-C977-C647-945C-5D495AEFE9B0}" type="presParOf" srcId="{882B7D97-4E27-324F-8506-20B195D8CDE6}" destId="{3B119EED-2BD3-E840-85E7-1D3382559217}" srcOrd="1" destOrd="0" presId="urn:microsoft.com/office/officeart/2016/7/layout/RepeatingBendingProcessNew"/>
    <dgm:cxn modelId="{FDA3A450-4370-6B40-9D7C-43F03AE3A455}" type="presParOf" srcId="{3B119EED-2BD3-E840-85E7-1D3382559217}" destId="{937D5394-CAD5-7D43-B877-3EF67BB18844}" srcOrd="0" destOrd="0" presId="urn:microsoft.com/office/officeart/2016/7/layout/RepeatingBendingProcessNew"/>
    <dgm:cxn modelId="{8103E766-7DBE-B444-B355-66208C43D27D}" type="presParOf" srcId="{882B7D97-4E27-324F-8506-20B195D8CDE6}" destId="{5477A528-0637-DB42-BD37-3A9E72525E8D}" srcOrd="2" destOrd="0" presId="urn:microsoft.com/office/officeart/2016/7/layout/RepeatingBendingProcessNew"/>
    <dgm:cxn modelId="{D74D64E2-FC4B-6348-B27B-C5E812232E0A}" type="presParOf" srcId="{882B7D97-4E27-324F-8506-20B195D8CDE6}" destId="{8F8C72A2-4A94-0645-928B-8581B64E2DCE}" srcOrd="3" destOrd="0" presId="urn:microsoft.com/office/officeart/2016/7/layout/RepeatingBendingProcessNew"/>
    <dgm:cxn modelId="{524AE348-DE11-3E4D-8F58-9E2180300412}" type="presParOf" srcId="{8F8C72A2-4A94-0645-928B-8581B64E2DCE}" destId="{6331E020-977B-0047-B436-DF3CA85FD9E5}" srcOrd="0" destOrd="0" presId="urn:microsoft.com/office/officeart/2016/7/layout/RepeatingBendingProcessNew"/>
    <dgm:cxn modelId="{A2BC5DFB-A96D-E945-B43D-C9304E3EC4D1}" type="presParOf" srcId="{882B7D97-4E27-324F-8506-20B195D8CDE6}" destId="{A2D598DD-5945-ED46-B8EC-1E43452DF68A}" srcOrd="4" destOrd="0" presId="urn:microsoft.com/office/officeart/2016/7/layout/RepeatingBendingProcessNew"/>
    <dgm:cxn modelId="{44D32D43-C7FE-6344-ABB4-4A0543E88413}" type="presParOf" srcId="{882B7D97-4E27-324F-8506-20B195D8CDE6}" destId="{02437A5E-F3C2-304D-BFC8-D86084064276}" srcOrd="5" destOrd="0" presId="urn:microsoft.com/office/officeart/2016/7/layout/RepeatingBendingProcessNew"/>
    <dgm:cxn modelId="{EB6CEAE5-B94D-A745-B22D-9DC3A68D47C1}" type="presParOf" srcId="{02437A5E-F3C2-304D-BFC8-D86084064276}" destId="{0197D7BE-9826-4045-BAA4-7C3E0B2EE440}" srcOrd="0" destOrd="0" presId="urn:microsoft.com/office/officeart/2016/7/layout/RepeatingBendingProcessNew"/>
    <dgm:cxn modelId="{76676425-B00F-C444-B3E8-DD2050F589D0}" type="presParOf" srcId="{882B7D97-4E27-324F-8506-20B195D8CDE6}" destId="{4A57F714-9726-E441-A4CE-E901F8E6C727}" srcOrd="6" destOrd="0" presId="urn:microsoft.com/office/officeart/2016/7/layout/RepeatingBendingProcessNew"/>
    <dgm:cxn modelId="{F8BE67EB-8061-464A-8FD6-78CB595B3C69}" type="presParOf" srcId="{882B7D97-4E27-324F-8506-20B195D8CDE6}" destId="{FA8EA6B9-E31E-D54A-881D-37F706BD1E2D}" srcOrd="7" destOrd="0" presId="urn:microsoft.com/office/officeart/2016/7/layout/RepeatingBendingProcessNew"/>
    <dgm:cxn modelId="{E5138F8E-2A45-FE4A-9958-540D794FA9D4}" type="presParOf" srcId="{FA8EA6B9-E31E-D54A-881D-37F706BD1E2D}" destId="{B3AC3F5E-4721-8A43-8F22-349BFC71B80F}" srcOrd="0" destOrd="0" presId="urn:microsoft.com/office/officeart/2016/7/layout/RepeatingBendingProcessNew"/>
    <dgm:cxn modelId="{CDB641E2-D5BE-6B4F-9BA2-4F87456C6E80}" type="presParOf" srcId="{882B7D97-4E27-324F-8506-20B195D8CDE6}" destId="{22D8C1BC-8201-0C40-8E3D-7D474204C616}" srcOrd="8" destOrd="0" presId="urn:microsoft.com/office/officeart/2016/7/layout/RepeatingBendingProcessNew"/>
    <dgm:cxn modelId="{D8268610-BF47-8F47-83AC-ED808045C87A}" type="presParOf" srcId="{882B7D97-4E27-324F-8506-20B195D8CDE6}" destId="{D9C06F2A-B039-7F44-A5F3-B7C793F24E0E}" srcOrd="9" destOrd="0" presId="urn:microsoft.com/office/officeart/2016/7/layout/RepeatingBendingProcessNew"/>
    <dgm:cxn modelId="{CE867A4D-3557-E246-82F0-FF52530D3ADD}" type="presParOf" srcId="{D9C06F2A-B039-7F44-A5F3-B7C793F24E0E}" destId="{D1A93618-594E-FD4D-B9BB-8A989F8B9E44}" srcOrd="0" destOrd="0" presId="urn:microsoft.com/office/officeart/2016/7/layout/RepeatingBendingProcessNew"/>
    <dgm:cxn modelId="{7F74DCD1-8CE3-BD48-935E-BF4899BABE03}" type="presParOf" srcId="{882B7D97-4E27-324F-8506-20B195D8CDE6}" destId="{E4ED9434-82FE-7B46-94B5-510D7A9AF695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AEE4A9-E6AF-A245-A6F7-741605903D9D}">
      <dsp:nvSpPr>
        <dsp:cNvPr id="0" name=""/>
        <dsp:cNvSpPr/>
      </dsp:nvSpPr>
      <dsp:spPr>
        <a:xfrm>
          <a:off x="0" y="1040793"/>
          <a:ext cx="2025253" cy="12860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E66BCC-520D-FC43-B5A7-62B6AECF6AF5}">
      <dsp:nvSpPr>
        <dsp:cNvPr id="0" name=""/>
        <dsp:cNvSpPr/>
      </dsp:nvSpPr>
      <dsp:spPr>
        <a:xfrm>
          <a:off x="225028" y="1254570"/>
          <a:ext cx="2025253" cy="12860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건강증진과 질병 예방</a:t>
          </a:r>
          <a:endParaRPr lang="en-US" sz="2300" kern="1200"/>
        </a:p>
      </dsp:txBody>
      <dsp:txXfrm>
        <a:off x="262695" y="1292237"/>
        <a:ext cx="1949919" cy="1210701"/>
      </dsp:txXfrm>
    </dsp:sp>
    <dsp:sp modelId="{3C87EDF6-F3EE-5D4C-BBD4-1A8DF2E14AC1}">
      <dsp:nvSpPr>
        <dsp:cNvPr id="0" name=""/>
        <dsp:cNvSpPr/>
      </dsp:nvSpPr>
      <dsp:spPr>
        <a:xfrm>
          <a:off x="2475309" y="1040793"/>
          <a:ext cx="2025253" cy="12860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68F6D1-9118-994E-AC99-B5B8066FE99A}">
      <dsp:nvSpPr>
        <dsp:cNvPr id="0" name=""/>
        <dsp:cNvSpPr/>
      </dsp:nvSpPr>
      <dsp:spPr>
        <a:xfrm>
          <a:off x="2700337" y="1254570"/>
          <a:ext cx="2025253" cy="12860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개인화된 운동 및 건강관리</a:t>
          </a:r>
          <a:endParaRPr lang="en-US" sz="2300" kern="1200"/>
        </a:p>
      </dsp:txBody>
      <dsp:txXfrm>
        <a:off x="2738004" y="1292237"/>
        <a:ext cx="1949919" cy="1210701"/>
      </dsp:txXfrm>
    </dsp:sp>
    <dsp:sp modelId="{AE233429-8AF7-1C48-A37A-46B74F877DDE}">
      <dsp:nvSpPr>
        <dsp:cNvPr id="0" name=""/>
        <dsp:cNvSpPr/>
      </dsp:nvSpPr>
      <dsp:spPr>
        <a:xfrm>
          <a:off x="4950618" y="1040793"/>
          <a:ext cx="2025253" cy="12860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BFFACD-25B8-2E48-87B3-72CA4DAFF1F2}">
      <dsp:nvSpPr>
        <dsp:cNvPr id="0" name=""/>
        <dsp:cNvSpPr/>
      </dsp:nvSpPr>
      <dsp:spPr>
        <a:xfrm>
          <a:off x="5175646" y="1254570"/>
          <a:ext cx="2025253" cy="12860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의료 및 보건 분야의 지원</a:t>
          </a:r>
          <a:endParaRPr lang="en-US" sz="2300" kern="1200"/>
        </a:p>
      </dsp:txBody>
      <dsp:txXfrm>
        <a:off x="5213313" y="1292237"/>
        <a:ext cx="1949919" cy="12107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F567E8-CA43-7041-A20B-1310D021AB2E}">
      <dsp:nvSpPr>
        <dsp:cNvPr id="0" name=""/>
        <dsp:cNvSpPr/>
      </dsp:nvSpPr>
      <dsp:spPr>
        <a:xfrm>
          <a:off x="0" y="0"/>
          <a:ext cx="4771951" cy="8836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b="1" i="0" kern="1200" baseline="0"/>
            <a:t>국민체력 </a:t>
          </a:r>
          <a:r>
            <a:rPr lang="en-US" sz="1500" b="1" i="0" kern="1200" baseline="0"/>
            <a:t>100</a:t>
          </a:r>
          <a:endParaRPr lang="en-US" sz="1500" kern="1200"/>
        </a:p>
      </dsp:txBody>
      <dsp:txXfrm>
        <a:off x="25880" y="25880"/>
        <a:ext cx="3818466" cy="831850"/>
      </dsp:txXfrm>
    </dsp:sp>
    <dsp:sp modelId="{CD1A7F8B-515A-DB42-97B5-A86309136AAC}">
      <dsp:nvSpPr>
        <dsp:cNvPr id="0" name=""/>
        <dsp:cNvSpPr/>
      </dsp:nvSpPr>
      <dsp:spPr>
        <a:xfrm>
          <a:off x="421054" y="1030878"/>
          <a:ext cx="4771951" cy="8836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i="0" kern="1200" baseline="0"/>
            <a:t>개인의 체력상태를 과학적 방법으로 측정</a:t>
          </a:r>
          <a:r>
            <a:rPr lang="en-US" sz="1500" i="0" kern="1200" baseline="0"/>
            <a:t>·</a:t>
          </a:r>
          <a:r>
            <a:rPr lang="ko-KR" sz="1500" i="0" kern="1200" baseline="0"/>
            <a:t>평가하여 운동 상담 및 처방을 해주는 대국민 체육복지 서비스</a:t>
          </a:r>
          <a:endParaRPr lang="en-US" sz="1500" kern="1200"/>
        </a:p>
      </dsp:txBody>
      <dsp:txXfrm>
        <a:off x="446934" y="1056758"/>
        <a:ext cx="3724789" cy="831850"/>
      </dsp:txXfrm>
    </dsp:sp>
    <dsp:sp modelId="{E51D8257-814C-8B40-BC22-4EA967880BEA}">
      <dsp:nvSpPr>
        <dsp:cNvPr id="0" name=""/>
        <dsp:cNvSpPr/>
      </dsp:nvSpPr>
      <dsp:spPr>
        <a:xfrm>
          <a:off x="842109" y="2061757"/>
          <a:ext cx="4771951" cy="8836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i="0" kern="1200" baseline="0"/>
            <a:t>체력측정이 국민체력 </a:t>
          </a:r>
          <a:r>
            <a:rPr lang="en-US" sz="1500" i="0" kern="1200" baseline="0"/>
            <a:t>100</a:t>
          </a:r>
          <a:r>
            <a:rPr lang="ko-KR" sz="1500" i="0" kern="1200" baseline="0"/>
            <a:t> 으로 통합됨에 따라 정부와 지자체에서 부사관</a:t>
          </a:r>
          <a:r>
            <a:rPr lang="en-US" sz="1500" i="0" kern="1200" baseline="0"/>
            <a:t>,</a:t>
          </a:r>
          <a:r>
            <a:rPr lang="ko-KR" sz="1500" i="0" kern="1200" baseline="0"/>
            <a:t> 환경미화원</a:t>
          </a:r>
          <a:r>
            <a:rPr lang="en-US" sz="1500" i="0" kern="1200" baseline="0"/>
            <a:t>,</a:t>
          </a:r>
          <a:r>
            <a:rPr lang="ko-KR" sz="1500" i="0" kern="1200" baseline="0"/>
            <a:t> 경찰 등의 모집에서 활용</a:t>
          </a:r>
          <a:endParaRPr lang="en-US" sz="1500" kern="1200"/>
        </a:p>
      </dsp:txBody>
      <dsp:txXfrm>
        <a:off x="867989" y="2087637"/>
        <a:ext cx="3724789" cy="831850"/>
      </dsp:txXfrm>
    </dsp:sp>
    <dsp:sp modelId="{CDF1B8F7-F6DB-814D-A648-B1B9087FB72F}">
      <dsp:nvSpPr>
        <dsp:cNvPr id="0" name=""/>
        <dsp:cNvSpPr/>
      </dsp:nvSpPr>
      <dsp:spPr>
        <a:xfrm>
          <a:off x="4197604" y="670071"/>
          <a:ext cx="574346" cy="57434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4326832" y="670071"/>
        <a:ext cx="315890" cy="432195"/>
      </dsp:txXfrm>
    </dsp:sp>
    <dsp:sp modelId="{A7150587-17AA-7645-80A2-90251EF586F6}">
      <dsp:nvSpPr>
        <dsp:cNvPr id="0" name=""/>
        <dsp:cNvSpPr/>
      </dsp:nvSpPr>
      <dsp:spPr>
        <a:xfrm>
          <a:off x="4618658" y="1695059"/>
          <a:ext cx="574346" cy="57434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4747886" y="1695059"/>
        <a:ext cx="315890" cy="4321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84EEF7-E30D-8044-B547-63EA329AB049}">
      <dsp:nvSpPr>
        <dsp:cNvPr id="0" name=""/>
        <dsp:cNvSpPr/>
      </dsp:nvSpPr>
      <dsp:spPr>
        <a:xfrm>
          <a:off x="0" y="61922"/>
          <a:ext cx="7200900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 baseline="0"/>
            <a:t>카메라 센서를 이용하여 운동 측정 영상 추출 </a:t>
          </a:r>
          <a:endParaRPr lang="en-US" sz="2300" kern="1200"/>
        </a:p>
      </dsp:txBody>
      <dsp:txXfrm>
        <a:off x="46778" y="108700"/>
        <a:ext cx="7107344" cy="864692"/>
      </dsp:txXfrm>
    </dsp:sp>
    <dsp:sp modelId="{7784AD9C-AD15-264B-BA30-DB40D285AD1A}">
      <dsp:nvSpPr>
        <dsp:cNvPr id="0" name=""/>
        <dsp:cNvSpPr/>
      </dsp:nvSpPr>
      <dsp:spPr>
        <a:xfrm>
          <a:off x="0" y="1086410"/>
          <a:ext cx="7200900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 baseline="0"/>
            <a:t>딥러닝으로 학습시킨 운동자세와 센서로 측정한 영상 비교 </a:t>
          </a:r>
          <a:endParaRPr lang="en-US" sz="2300" kern="1200"/>
        </a:p>
      </dsp:txBody>
      <dsp:txXfrm>
        <a:off x="46778" y="1133188"/>
        <a:ext cx="7107344" cy="864692"/>
      </dsp:txXfrm>
    </dsp:sp>
    <dsp:sp modelId="{1B748760-BE03-5941-88B3-09B728941F5D}">
      <dsp:nvSpPr>
        <dsp:cNvPr id="0" name=""/>
        <dsp:cNvSpPr/>
      </dsp:nvSpPr>
      <dsp:spPr>
        <a:xfrm>
          <a:off x="0" y="2110899"/>
          <a:ext cx="7200900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 baseline="0" dirty="0"/>
            <a:t>국민체력 </a:t>
          </a:r>
          <a:r>
            <a:rPr lang="en-US" sz="2300" kern="1200" baseline="0" dirty="0"/>
            <a:t>100 , SFT</a:t>
          </a:r>
          <a:r>
            <a:rPr lang="ko-KR" altLang="en-US" sz="2300" kern="1200" baseline="0" dirty="0"/>
            <a:t>의</a:t>
          </a:r>
          <a:r>
            <a:rPr lang="ko-KR" sz="2300" kern="1200" baseline="0" dirty="0"/>
            <a:t> </a:t>
          </a:r>
          <a:r>
            <a:rPr lang="ko-KR" altLang="en-US" sz="2300" kern="1200" baseline="0" dirty="0"/>
            <a:t>평가표를 통한 분석</a:t>
          </a:r>
          <a:endParaRPr lang="en-US" sz="2300" kern="1200" dirty="0"/>
        </a:p>
      </dsp:txBody>
      <dsp:txXfrm>
        <a:off x="46778" y="2157677"/>
        <a:ext cx="7107344" cy="864692"/>
      </dsp:txXfrm>
    </dsp:sp>
    <dsp:sp modelId="{0339FFE4-7C35-7941-A198-8DC83E781EE2}">
      <dsp:nvSpPr>
        <dsp:cNvPr id="0" name=""/>
        <dsp:cNvSpPr/>
      </dsp:nvSpPr>
      <dsp:spPr>
        <a:xfrm>
          <a:off x="0" y="3135387"/>
          <a:ext cx="7200900" cy="95824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 baseline="0" dirty="0"/>
            <a:t>영상 비교 분석 </a:t>
          </a:r>
          <a:r>
            <a:rPr lang="ko-KR" altLang="en-US" sz="2300" kern="1200" baseline="0" dirty="0"/>
            <a:t>결과에 따른</a:t>
          </a:r>
          <a:r>
            <a:rPr lang="ko-KR" sz="2300" kern="1200" baseline="0" dirty="0"/>
            <a:t> 적절한 피드백 제공</a:t>
          </a:r>
          <a:endParaRPr lang="en-US" sz="2300" kern="1200" dirty="0"/>
        </a:p>
      </dsp:txBody>
      <dsp:txXfrm>
        <a:off x="46778" y="3182165"/>
        <a:ext cx="7107344" cy="86469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119EED-2BD3-E840-85E7-1D3382559217}">
      <dsp:nvSpPr>
        <dsp:cNvPr id="0" name=""/>
        <dsp:cNvSpPr/>
      </dsp:nvSpPr>
      <dsp:spPr>
        <a:xfrm>
          <a:off x="2156550" y="851637"/>
          <a:ext cx="4645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505" y="45720"/>
              </a:lnTo>
            </a:path>
          </a:pathLst>
        </a:custGeom>
        <a:noFill/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76424" y="894882"/>
        <a:ext cx="24755" cy="4951"/>
      </dsp:txXfrm>
    </dsp:sp>
    <dsp:sp modelId="{78C958DE-6D9E-644C-8BBF-3AD3FD8E6390}">
      <dsp:nvSpPr>
        <dsp:cNvPr id="0" name=""/>
        <dsp:cNvSpPr/>
      </dsp:nvSpPr>
      <dsp:spPr>
        <a:xfrm>
          <a:off x="5718" y="251568"/>
          <a:ext cx="2152631" cy="12915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81" tIns="110721" rIns="105481" bIns="11072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국민체력 </a:t>
          </a:r>
          <a:r>
            <a:rPr lang="en-US" sz="1700" kern="1200"/>
            <a:t>100</a:t>
          </a:r>
          <a:r>
            <a:rPr lang="ko-KR" sz="1700" kern="1200"/>
            <a:t>과 </a:t>
          </a:r>
          <a:r>
            <a:rPr lang="en-US" sz="1700" kern="1200"/>
            <a:t>SFT</a:t>
          </a:r>
          <a:r>
            <a:rPr lang="ko-KR" sz="1700" kern="1200"/>
            <a:t>을 사용하는 사용자들에 따른 구분</a:t>
          </a:r>
          <a:endParaRPr lang="en-US" sz="1700" kern="1200"/>
        </a:p>
      </dsp:txBody>
      <dsp:txXfrm>
        <a:off x="5718" y="251568"/>
        <a:ext cx="2152631" cy="1291578"/>
      </dsp:txXfrm>
    </dsp:sp>
    <dsp:sp modelId="{8F8C72A2-4A94-0645-928B-8581B64E2DCE}">
      <dsp:nvSpPr>
        <dsp:cNvPr id="0" name=""/>
        <dsp:cNvSpPr/>
      </dsp:nvSpPr>
      <dsp:spPr>
        <a:xfrm>
          <a:off x="4804286" y="851637"/>
          <a:ext cx="4645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505" y="45720"/>
              </a:lnTo>
            </a:path>
          </a:pathLst>
        </a:custGeom>
        <a:noFill/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24161" y="894882"/>
        <a:ext cx="24755" cy="4951"/>
      </dsp:txXfrm>
    </dsp:sp>
    <dsp:sp modelId="{5477A528-0637-DB42-BD37-3A9E72525E8D}">
      <dsp:nvSpPr>
        <dsp:cNvPr id="0" name=""/>
        <dsp:cNvSpPr/>
      </dsp:nvSpPr>
      <dsp:spPr>
        <a:xfrm>
          <a:off x="2653455" y="251568"/>
          <a:ext cx="2152631" cy="12915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81" tIns="110721" rIns="105481" bIns="11072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국민체력 </a:t>
          </a:r>
          <a:r>
            <a:rPr lang="en-US" sz="1700" kern="1200"/>
            <a:t>100,</a:t>
          </a:r>
          <a:r>
            <a:rPr lang="ko-KR" sz="1700" kern="1200"/>
            <a:t> </a:t>
          </a:r>
          <a:r>
            <a:rPr lang="en-US" sz="1700" kern="1200"/>
            <a:t>SFT</a:t>
          </a:r>
          <a:r>
            <a:rPr lang="ko-KR" sz="1700" kern="1200"/>
            <a:t> 체력검사에 대한 기술과 지식 습득</a:t>
          </a:r>
          <a:endParaRPr lang="en-US" sz="1700" kern="1200"/>
        </a:p>
      </dsp:txBody>
      <dsp:txXfrm>
        <a:off x="2653455" y="251568"/>
        <a:ext cx="2152631" cy="1291578"/>
      </dsp:txXfrm>
    </dsp:sp>
    <dsp:sp modelId="{02437A5E-F3C2-304D-BFC8-D86084064276}">
      <dsp:nvSpPr>
        <dsp:cNvPr id="0" name=""/>
        <dsp:cNvSpPr/>
      </dsp:nvSpPr>
      <dsp:spPr>
        <a:xfrm>
          <a:off x="1082034" y="1541347"/>
          <a:ext cx="5295473" cy="464505"/>
        </a:xfrm>
        <a:custGeom>
          <a:avLst/>
          <a:gdLst/>
          <a:ahLst/>
          <a:cxnLst/>
          <a:rect l="0" t="0" r="0" b="0"/>
          <a:pathLst>
            <a:path>
              <a:moveTo>
                <a:pt x="5295473" y="0"/>
              </a:moveTo>
              <a:lnTo>
                <a:pt x="5295473" y="249352"/>
              </a:lnTo>
              <a:lnTo>
                <a:pt x="0" y="249352"/>
              </a:lnTo>
              <a:lnTo>
                <a:pt x="0" y="464505"/>
              </a:lnTo>
            </a:path>
          </a:pathLst>
        </a:custGeom>
        <a:noFill/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96806" y="1771124"/>
        <a:ext cx="265928" cy="4951"/>
      </dsp:txXfrm>
    </dsp:sp>
    <dsp:sp modelId="{A2D598DD-5945-ED46-B8EC-1E43452DF68A}">
      <dsp:nvSpPr>
        <dsp:cNvPr id="0" name=""/>
        <dsp:cNvSpPr/>
      </dsp:nvSpPr>
      <dsp:spPr>
        <a:xfrm>
          <a:off x="5301191" y="251568"/>
          <a:ext cx="2152631" cy="12915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81" tIns="110721" rIns="105481" bIns="11072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필요한 영상 데이터 및 국민의 건강 수준을 나타내는 데이터 수집</a:t>
          </a:r>
          <a:endParaRPr lang="en-US" sz="1700" kern="1200"/>
        </a:p>
      </dsp:txBody>
      <dsp:txXfrm>
        <a:off x="5301191" y="251568"/>
        <a:ext cx="2152631" cy="1291578"/>
      </dsp:txXfrm>
    </dsp:sp>
    <dsp:sp modelId="{FA8EA6B9-E31E-D54A-881D-37F706BD1E2D}">
      <dsp:nvSpPr>
        <dsp:cNvPr id="0" name=""/>
        <dsp:cNvSpPr/>
      </dsp:nvSpPr>
      <dsp:spPr>
        <a:xfrm>
          <a:off x="2156550" y="2638322"/>
          <a:ext cx="4645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505" y="45720"/>
              </a:lnTo>
            </a:path>
          </a:pathLst>
        </a:custGeom>
        <a:noFill/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76424" y="2681566"/>
        <a:ext cx="24755" cy="4951"/>
      </dsp:txXfrm>
    </dsp:sp>
    <dsp:sp modelId="{4A57F714-9726-E441-A4CE-E901F8E6C727}">
      <dsp:nvSpPr>
        <dsp:cNvPr id="0" name=""/>
        <dsp:cNvSpPr/>
      </dsp:nvSpPr>
      <dsp:spPr>
        <a:xfrm>
          <a:off x="5718" y="2038252"/>
          <a:ext cx="2152631" cy="12915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81" tIns="110721" rIns="105481" bIns="11072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체력검사 기준을 분석하고 처리하는 알고리즘 개발</a:t>
          </a:r>
          <a:endParaRPr lang="en-US" sz="1700" kern="1200"/>
        </a:p>
      </dsp:txBody>
      <dsp:txXfrm>
        <a:off x="5718" y="2038252"/>
        <a:ext cx="2152631" cy="1291578"/>
      </dsp:txXfrm>
    </dsp:sp>
    <dsp:sp modelId="{D9C06F2A-B039-7F44-A5F3-B7C793F24E0E}">
      <dsp:nvSpPr>
        <dsp:cNvPr id="0" name=""/>
        <dsp:cNvSpPr/>
      </dsp:nvSpPr>
      <dsp:spPr>
        <a:xfrm>
          <a:off x="4804286" y="2638322"/>
          <a:ext cx="46450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4505" y="45720"/>
              </a:lnTo>
            </a:path>
          </a:pathLst>
        </a:custGeom>
        <a:noFill/>
        <a:ln w="635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24161" y="2681566"/>
        <a:ext cx="24755" cy="4951"/>
      </dsp:txXfrm>
    </dsp:sp>
    <dsp:sp modelId="{22D8C1BC-8201-0C40-8E3D-7D474204C616}">
      <dsp:nvSpPr>
        <dsp:cNvPr id="0" name=""/>
        <dsp:cNvSpPr/>
      </dsp:nvSpPr>
      <dsp:spPr>
        <a:xfrm>
          <a:off x="2653455" y="2038252"/>
          <a:ext cx="2152631" cy="12915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81" tIns="110721" rIns="105481" bIns="11072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사용자가 활용하기 쉽게 디자인</a:t>
          </a:r>
          <a:endParaRPr lang="en-US" sz="1700" kern="1200"/>
        </a:p>
      </dsp:txBody>
      <dsp:txXfrm>
        <a:off x="2653455" y="2038252"/>
        <a:ext cx="2152631" cy="1291578"/>
      </dsp:txXfrm>
    </dsp:sp>
    <dsp:sp modelId="{E4ED9434-82FE-7B46-94B5-510D7A9AF695}">
      <dsp:nvSpPr>
        <dsp:cNvPr id="0" name=""/>
        <dsp:cNvSpPr/>
      </dsp:nvSpPr>
      <dsp:spPr>
        <a:xfrm>
          <a:off x="5301191" y="2038252"/>
          <a:ext cx="2152631" cy="12915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5481" tIns="110721" rIns="105481" bIns="110721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700" kern="1200"/>
            <a:t>지속적인 유지보수 및 필요에 따른 개선</a:t>
          </a:r>
          <a:endParaRPr lang="en-US" sz="1700" kern="1200"/>
        </a:p>
      </dsp:txBody>
      <dsp:txXfrm>
        <a:off x="5301191" y="2038252"/>
        <a:ext cx="2152631" cy="1291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5194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687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178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82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59681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896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880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152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582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5812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8635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2024. 3. 14.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6338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C30DECA-E52C-4D56-96B9-718590A2E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A046A95-1E4D-4EAE-9146-822CF94F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94C9933-93E1-43FF-8BC2-8F0B7794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3AA8CBD-7A2E-4084-A09F-484D16658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ko-Kore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909B0405-4E00-4F7C-BC72-35B72A0DE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2001" y="1480930"/>
            <a:ext cx="6335973" cy="3254321"/>
          </a:xfrm>
        </p:spPr>
        <p:txBody>
          <a:bodyPr>
            <a:normAutofit/>
          </a:bodyPr>
          <a:lstStyle/>
          <a:p>
            <a:pPr algn="l"/>
            <a:r>
              <a:rPr lang="ko-KR" altLang="en-US" sz="5700"/>
              <a:t>영상처리를 활용한 </a:t>
            </a:r>
            <a:br>
              <a:rPr lang="en-US" altLang="ko-KR" sz="5700"/>
            </a:br>
            <a:r>
              <a:rPr lang="ko-KR" altLang="en-US" sz="5700"/>
              <a:t>운동부하검사 매뉴얼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1367DA-789A-7862-157C-B368CD0ED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2001" y="4804850"/>
            <a:ext cx="4467936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ko-KR" altLang="en-US"/>
              <a:t>엄블랑호다</a:t>
            </a:r>
            <a:endParaRPr lang="en-US" altLang="ko-KR"/>
          </a:p>
          <a:p>
            <a:pPr algn="l">
              <a:spcAft>
                <a:spcPts val="600"/>
              </a:spcAft>
            </a:pPr>
            <a:r>
              <a:rPr lang="ko-KR" altLang="en-US"/>
              <a:t>기원준</a:t>
            </a:r>
            <a:r>
              <a:rPr lang="en-US" altLang="ko-KR"/>
              <a:t>,</a:t>
            </a:r>
            <a:r>
              <a:rPr lang="ko-KR" altLang="en-US"/>
              <a:t> 박태현</a:t>
            </a:r>
            <a:r>
              <a:rPr lang="en-US" altLang="ko-KR"/>
              <a:t>,</a:t>
            </a:r>
            <a:r>
              <a:rPr lang="ko-KR" altLang="en-US"/>
              <a:t> 황인성</a:t>
            </a:r>
            <a:r>
              <a:rPr lang="en-US" altLang="ko-KR"/>
              <a:t>,</a:t>
            </a:r>
            <a:r>
              <a:rPr lang="ko-KR" altLang="en-US"/>
              <a:t> 김대원</a:t>
            </a:r>
          </a:p>
        </p:txBody>
      </p:sp>
    </p:spTree>
    <p:extLst>
      <p:ext uri="{BB962C8B-B14F-4D97-AF65-F5344CB8AC3E}">
        <p14:creationId xmlns:p14="http://schemas.microsoft.com/office/powerpoint/2010/main" val="835927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B164C-C873-4A26-5A2E-7BC3886C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목적 및 필요성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0ADEABFC-D810-7060-E397-ACBA2776C0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2213967"/>
              </p:ext>
            </p:extLst>
          </p:nvPr>
        </p:nvGraphicFramePr>
        <p:xfrm>
          <a:off x="1028700" y="2286000"/>
          <a:ext cx="72009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0700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0186A5-BCAD-A6FC-96E1-B65E97184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675" y="3795379"/>
            <a:ext cx="2468166" cy="2452687"/>
          </a:xfrm>
        </p:spPr>
        <p:txBody>
          <a:bodyPr anchor="ctr">
            <a:normAutofit/>
          </a:bodyPr>
          <a:lstStyle/>
          <a:p>
            <a:r>
              <a:rPr lang="ko-KR" altLang="en-US" sz="3100" dirty="0"/>
              <a:t>관련 현황</a:t>
            </a:r>
          </a:p>
        </p:txBody>
      </p:sp>
      <p:graphicFrame>
        <p:nvGraphicFramePr>
          <p:cNvPr id="7" name="내용 개체 틀 2">
            <a:extLst>
              <a:ext uri="{FF2B5EF4-FFF2-40B4-BE49-F238E27FC236}">
                <a16:creationId xmlns:a16="http://schemas.microsoft.com/office/drawing/2014/main" id="{8186E70B-6A3F-40DA-3BD7-7C894858886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167986" y="3710613"/>
          <a:ext cx="5614060" cy="2945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그림 4" descr="텍스트, 인간의 얼굴, 스크린샷, 미소이(가) 표시된 사진&#10;&#10;자동 생성된 설명">
            <a:extLst>
              <a:ext uri="{FF2B5EF4-FFF2-40B4-BE49-F238E27FC236}">
                <a16:creationId xmlns:a16="http://schemas.microsoft.com/office/drawing/2014/main" id="{DCDC2A25-15C6-A966-8B8B-EDDD1BAA5C4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9" b="14756"/>
          <a:stretch/>
        </p:blipFill>
        <p:spPr>
          <a:xfrm>
            <a:off x="594674" y="10"/>
            <a:ext cx="8549325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38395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0186A5-BCAD-A6FC-96E1-B65E97184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2462021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ko-KR" altLang="en-US"/>
              <a:t>관련 현황</a:t>
            </a:r>
          </a:p>
        </p:txBody>
      </p: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A0098DF4-ADFB-E22B-5120-CEB0A838B590}"/>
              </a:ext>
            </a:extLst>
          </p:cNvPr>
          <p:cNvSpPr txBox="1">
            <a:spLocks/>
          </p:cNvSpPr>
          <p:nvPr/>
        </p:nvSpPr>
        <p:spPr>
          <a:xfrm>
            <a:off x="1028700" y="2286000"/>
            <a:ext cx="246202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4048" indent="-384048" latinLnBrk="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None/>
            </a:pPr>
            <a:r>
              <a:rPr lang="en-US" altLang="ko-KR" sz="1500" b="1" dirty="0">
                <a:solidFill>
                  <a:schemeClr val="tx2"/>
                </a:solidFill>
              </a:rPr>
              <a:t>SFT</a:t>
            </a:r>
          </a:p>
          <a:p>
            <a:pPr marL="384048" indent="-384048" latinLnBrk="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None/>
            </a:pPr>
            <a:r>
              <a:rPr lang="ko-KR" altLang="en-US" sz="1500" b="1" dirty="0">
                <a:solidFill>
                  <a:schemeClr val="tx2"/>
                </a:solidFill>
              </a:rPr>
              <a:t>노인이 정상적인 일상생활을 하는데 필요한 신체적 기능을 측정</a:t>
            </a:r>
            <a:r>
              <a:rPr lang="en-US" altLang="ko-KR" sz="1500" b="1" dirty="0">
                <a:solidFill>
                  <a:schemeClr val="tx2"/>
                </a:solidFill>
              </a:rPr>
              <a:t>.</a:t>
            </a:r>
            <a:r>
              <a:rPr lang="ko-KR" altLang="en-US" sz="1500" b="1" dirty="0">
                <a:solidFill>
                  <a:schemeClr val="tx2"/>
                </a:solidFill>
              </a:rPr>
              <a:t>평가하기 위해 만들어진 종합 검사</a:t>
            </a:r>
            <a:endParaRPr lang="en-US" altLang="ko-KR" sz="1500" b="1" dirty="0">
              <a:solidFill>
                <a:schemeClr val="tx2"/>
              </a:solidFill>
            </a:endParaRPr>
          </a:p>
          <a:p>
            <a:pPr marL="384048" indent="-384048" latinLnBrk="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None/>
            </a:pPr>
            <a:r>
              <a:rPr lang="ko-KR" altLang="en-US" sz="1500" b="1" dirty="0">
                <a:solidFill>
                  <a:schemeClr val="tx2"/>
                </a:solidFill>
              </a:rPr>
              <a:t>지역 사회나 병원에서 많은 비용을 들이지 않으면서 비교적 쉽고 간단하게 노인들의 체력 수준을 측정해 연구를 하거나 현장에 적용</a:t>
            </a:r>
            <a:endParaRPr lang="en-US" altLang="ko-KR" sz="1500" b="1" dirty="0">
              <a:solidFill>
                <a:schemeClr val="tx2"/>
              </a:solidFill>
            </a:endParaRPr>
          </a:p>
        </p:txBody>
      </p:sp>
      <p:pic>
        <p:nvPicPr>
          <p:cNvPr id="24" name="내용 개체 틀 23" descr="텍스트, 도표, 스크린샷, 라인이(가) 표시된 사진&#10;&#10;자동 생성된 설명">
            <a:extLst>
              <a:ext uri="{FF2B5EF4-FFF2-40B4-BE49-F238E27FC236}">
                <a16:creationId xmlns:a16="http://schemas.microsoft.com/office/drawing/2014/main" id="{85AD1169-CAEF-3AD8-CE50-464F68ADCC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600" y="845278"/>
            <a:ext cx="4887799" cy="484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493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49B672-AF65-D3B1-F604-DE010CD16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과제 내용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B8E44CB-0742-ECB1-C56C-58ECC3E14D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4754527"/>
              </p:ext>
            </p:extLst>
          </p:nvPr>
        </p:nvGraphicFramePr>
        <p:xfrm>
          <a:off x="1028700" y="2016642"/>
          <a:ext cx="7200900" cy="41555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7788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1665A6-74DB-4F44-A6EF-F01205E87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E363E7B-339F-2D94-8B13-58564BE2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685800"/>
            <a:ext cx="8178799" cy="1485900"/>
          </a:xfrm>
          <a:noFill/>
        </p:spPr>
        <p:txBody>
          <a:bodyPr>
            <a:normAutofit/>
          </a:bodyPr>
          <a:lstStyle/>
          <a:p>
            <a:pPr algn="ctr"/>
            <a:r>
              <a:rPr lang="ko-KR" altLang="en-US" dirty="0"/>
              <a:t>추진전략</a:t>
            </a:r>
            <a:endParaRPr lang="ko-KR" alt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F3B0CB1C-72FE-16B0-40A4-BBB95B8F0C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2831959"/>
              </p:ext>
            </p:extLst>
          </p:nvPr>
        </p:nvGraphicFramePr>
        <p:xfrm>
          <a:off x="842229" y="2286000"/>
          <a:ext cx="7459542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6901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C8F265-DB49-0344-1CF3-3DD285127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추진일정 및 담당영역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A71CBA-0D9D-5F9D-1C89-BD72A8D7E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주 단위의 추진일정과 업무</a:t>
            </a:r>
            <a:r>
              <a:rPr lang="en-US" altLang="ko-KR" sz="2400" dirty="0"/>
              <a:t>/</a:t>
            </a:r>
            <a:r>
              <a:rPr lang="ko-KR" altLang="en-US" sz="2400" dirty="0"/>
              <a:t>담당자 표기된 일정표 작성</a:t>
            </a:r>
          </a:p>
        </p:txBody>
      </p:sp>
      <p:pic>
        <p:nvPicPr>
          <p:cNvPr id="1026" name="Picture 2" descr="post-thumbnail">
            <a:extLst>
              <a:ext uri="{FF2B5EF4-FFF2-40B4-BE49-F238E27FC236}">
                <a16:creationId xmlns:a16="http://schemas.microsoft.com/office/drawing/2014/main" id="{E2C8E6E2-064F-F230-D671-53690DE1E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30" y="1551608"/>
            <a:ext cx="8502869" cy="5148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319559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107</TotalTime>
  <Words>187</Words>
  <Application>Microsoft Macintosh PowerPoint</Application>
  <PresentationFormat>화면 슬라이드 쇼(4:3)</PresentationFormat>
  <Paragraphs>29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9" baseType="lpstr">
      <vt:lpstr>Franklin Gothic Book</vt:lpstr>
      <vt:lpstr>자르기</vt:lpstr>
      <vt:lpstr>영상처리를 활용한  운동부하검사 매뉴얼</vt:lpstr>
      <vt:lpstr>목적 및 필요성</vt:lpstr>
      <vt:lpstr>관련 현황</vt:lpstr>
      <vt:lpstr>관련 현황</vt:lpstr>
      <vt:lpstr>과제 내용</vt:lpstr>
      <vt:lpstr>추진전략</vt:lpstr>
      <vt:lpstr>추진일정 및 담당영역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주제</dc:title>
  <dc:creator>김종원/_교수_지능IOT융합전공</dc:creator>
  <cp:lastModifiedBy>기원준</cp:lastModifiedBy>
  <cp:revision>5</cp:revision>
  <dcterms:created xsi:type="dcterms:W3CDTF">2024-03-11T02:00:21Z</dcterms:created>
  <dcterms:modified xsi:type="dcterms:W3CDTF">2024-03-14T03:19:56Z</dcterms:modified>
</cp:coreProperties>
</file>

<file path=docProps/thumbnail.jpeg>
</file>